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88" r:id="rId5"/>
    <p:sldId id="292" r:id="rId6"/>
    <p:sldId id="282" r:id="rId7"/>
    <p:sldId id="281" r:id="rId8"/>
    <p:sldId id="273" r:id="rId9"/>
    <p:sldId id="274" r:id="rId10"/>
    <p:sldId id="275" r:id="rId11"/>
    <p:sldId id="276" r:id="rId12"/>
    <p:sldId id="287" r:id="rId13"/>
    <p:sldId id="271" r:id="rId14"/>
    <p:sldId id="272" r:id="rId15"/>
    <p:sldId id="277" r:id="rId16"/>
    <p:sldId id="278" r:id="rId17"/>
    <p:sldId id="279" r:id="rId18"/>
    <p:sldId id="280" r:id="rId19"/>
    <p:sldId id="283" r:id="rId20"/>
    <p:sldId id="285" r:id="rId21"/>
    <p:sldId id="289" r:id="rId22"/>
    <p:sldId id="29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474B41A-F1A6-4805-8A63-A08AFC0C4B65}">
          <p14:sldIdLst>
            <p14:sldId id="288"/>
            <p14:sldId id="292"/>
          </p14:sldIdLst>
        </p14:section>
        <p14:section name="Dev" id="{545C62E3-F941-45D7-AD15-1CAC0E7CFD1F}">
          <p14:sldIdLst>
            <p14:sldId id="282"/>
            <p14:sldId id="281"/>
            <p14:sldId id="273"/>
            <p14:sldId id="274"/>
            <p14:sldId id="275"/>
            <p14:sldId id="276"/>
            <p14:sldId id="287"/>
          </p14:sldIdLst>
        </p14:section>
        <p14:section name="Data Services" id="{B8FF413D-A75F-4F46-A851-2B0958C1BBB0}">
          <p14:sldIdLst>
            <p14:sldId id="271"/>
            <p14:sldId id="272"/>
          </p14:sldIdLst>
        </p14:section>
        <p14:section name="Azure AI" id="{ED8ACA18-7C2F-4FD8-9A62-3B55E6A6ADAA}">
          <p14:sldIdLst>
            <p14:sldId id="277"/>
            <p14:sldId id="278"/>
            <p14:sldId id="279"/>
          </p14:sldIdLst>
        </p14:section>
        <p14:section name="IOT" id="{2FDDB7B5-F578-4F75-A2B3-8131AB2ADEEF}">
          <p14:sldIdLst>
            <p14:sldId id="280"/>
          </p14:sldIdLst>
        </p14:section>
        <p14:section name="Others" id="{5F568A93-3FAE-4E54-B7A4-E4D1156618D6}">
          <p14:sldIdLst>
            <p14:sldId id="283"/>
            <p14:sldId id="285"/>
            <p14:sldId id="289"/>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4F4FFF"/>
    <a:srgbClr val="2021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2AA720-B41B-4DDC-A79D-F0B973CC729A}" v="6" dt="2020-06-12T17:40:59.0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5" autoAdjust="0"/>
    <p:restoredTop sz="91552" autoAdjust="0"/>
  </p:normalViewPr>
  <p:slideViewPr>
    <p:cSldViewPr snapToGrid="0">
      <p:cViewPr varScale="1">
        <p:scale>
          <a:sx n="80" d="100"/>
          <a:sy n="80" d="100"/>
        </p:scale>
        <p:origin x="758"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kas Goyal" userId="e3b34ca0-c474-47c5-babe-dea6b026b949" providerId="ADAL" clId="{B3DD57D0-E564-4367-A946-93E2E74B65E9}"/>
    <pc:docChg chg="undo redo custSel addSld delSld modSld sldOrd modMainMaster addSection modSection">
      <pc:chgData name="Vikas Goyal" userId="e3b34ca0-c474-47c5-babe-dea6b026b949" providerId="ADAL" clId="{B3DD57D0-E564-4367-A946-93E2E74B65E9}" dt="2020-05-30T07:11:25.064" v="807" actId="47"/>
      <pc:docMkLst>
        <pc:docMk/>
      </pc:docMkLst>
      <pc:sldChg chg="modSp mod ord">
        <pc:chgData name="Vikas Goyal" userId="e3b34ca0-c474-47c5-babe-dea6b026b949" providerId="ADAL" clId="{B3DD57D0-E564-4367-A946-93E2E74B65E9}" dt="2020-05-29T17:31:22.211" v="119"/>
        <pc:sldMkLst>
          <pc:docMk/>
          <pc:sldMk cId="2960629288" sldId="260"/>
        </pc:sldMkLst>
        <pc:spChg chg="mod">
          <ac:chgData name="Vikas Goyal" userId="e3b34ca0-c474-47c5-babe-dea6b026b949" providerId="ADAL" clId="{B3DD57D0-E564-4367-A946-93E2E74B65E9}" dt="2020-05-29T17:02:46.345" v="52" actId="20577"/>
          <ac:spMkLst>
            <pc:docMk/>
            <pc:sldMk cId="2960629288" sldId="260"/>
            <ac:spMk id="2" creationId="{7682ACC8-D1CA-4547-9CB1-CC98C0A8F902}"/>
          </ac:spMkLst>
        </pc:spChg>
        <pc:spChg chg="mod">
          <ac:chgData name="Vikas Goyal" userId="e3b34ca0-c474-47c5-babe-dea6b026b949" providerId="ADAL" clId="{B3DD57D0-E564-4367-A946-93E2E74B65E9}" dt="2020-05-29T17:02:51.379" v="53" actId="6549"/>
          <ac:spMkLst>
            <pc:docMk/>
            <pc:sldMk cId="2960629288" sldId="260"/>
            <ac:spMk id="3" creationId="{06C31232-E67E-437B-9887-E8B6CA1E4281}"/>
          </ac:spMkLst>
        </pc:spChg>
      </pc:sldChg>
      <pc:sldChg chg="ord">
        <pc:chgData name="Vikas Goyal" userId="e3b34ca0-c474-47c5-babe-dea6b026b949" providerId="ADAL" clId="{B3DD57D0-E564-4367-A946-93E2E74B65E9}" dt="2020-05-29T17:31:22.211" v="119"/>
        <pc:sldMkLst>
          <pc:docMk/>
          <pc:sldMk cId="2735923511" sldId="261"/>
        </pc:sldMkLst>
      </pc:sldChg>
      <pc:sldChg chg="modSp mod">
        <pc:chgData name="Vikas Goyal" userId="e3b34ca0-c474-47c5-babe-dea6b026b949" providerId="ADAL" clId="{B3DD57D0-E564-4367-A946-93E2E74B65E9}" dt="2020-05-29T17:01:49.645" v="18" actId="27636"/>
        <pc:sldMkLst>
          <pc:docMk/>
          <pc:sldMk cId="2359206511" sldId="264"/>
        </pc:sldMkLst>
        <pc:spChg chg="mod">
          <ac:chgData name="Vikas Goyal" userId="e3b34ca0-c474-47c5-babe-dea6b026b949" providerId="ADAL" clId="{B3DD57D0-E564-4367-A946-93E2E74B65E9}" dt="2020-05-29T17:01:49.645" v="18" actId="27636"/>
          <ac:spMkLst>
            <pc:docMk/>
            <pc:sldMk cId="2359206511" sldId="264"/>
            <ac:spMk id="3" creationId="{332B4934-13DE-4280-99C3-7E84E01CD8CB}"/>
          </ac:spMkLst>
        </pc:spChg>
      </pc:sldChg>
      <pc:sldChg chg="modSp mod ord">
        <pc:chgData name="Vikas Goyal" userId="e3b34ca0-c474-47c5-babe-dea6b026b949" providerId="ADAL" clId="{B3DD57D0-E564-4367-A946-93E2E74B65E9}" dt="2020-05-30T06:28:19.936" v="613"/>
        <pc:sldMkLst>
          <pc:docMk/>
          <pc:sldMk cId="1553925157" sldId="265"/>
        </pc:sldMkLst>
        <pc:spChg chg="mod">
          <ac:chgData name="Vikas Goyal" userId="e3b34ca0-c474-47c5-babe-dea6b026b949" providerId="ADAL" clId="{B3DD57D0-E564-4367-A946-93E2E74B65E9}" dt="2020-05-29T17:01:00.695" v="10" actId="27636"/>
          <ac:spMkLst>
            <pc:docMk/>
            <pc:sldMk cId="1553925157" sldId="265"/>
            <ac:spMk id="2" creationId="{A1B1CBD7-5889-4B8B-A7D1-C45A156B1F8A}"/>
          </ac:spMkLst>
        </pc:spChg>
        <pc:spChg chg="mod">
          <ac:chgData name="Vikas Goyal" userId="e3b34ca0-c474-47c5-babe-dea6b026b949" providerId="ADAL" clId="{B3DD57D0-E564-4367-A946-93E2E74B65E9}" dt="2020-05-29T17:01:49.687" v="19" actId="27636"/>
          <ac:spMkLst>
            <pc:docMk/>
            <pc:sldMk cId="1553925157" sldId="265"/>
            <ac:spMk id="3" creationId="{02232E79-4573-471C-8374-D62CAF03D4F4}"/>
          </ac:spMkLst>
        </pc:spChg>
      </pc:sldChg>
      <pc:sldChg chg="modSp mod ord">
        <pc:chgData name="Vikas Goyal" userId="e3b34ca0-c474-47c5-babe-dea6b026b949" providerId="ADAL" clId="{B3DD57D0-E564-4367-A946-93E2E74B65E9}" dt="2020-05-30T06:59:57.389" v="750"/>
        <pc:sldMkLst>
          <pc:docMk/>
          <pc:sldMk cId="1336132930" sldId="266"/>
        </pc:sldMkLst>
        <pc:spChg chg="mod">
          <ac:chgData name="Vikas Goyal" userId="e3b34ca0-c474-47c5-babe-dea6b026b949" providerId="ADAL" clId="{B3DD57D0-E564-4367-A946-93E2E74B65E9}" dt="2020-05-29T17:01:00.708" v="11" actId="27636"/>
          <ac:spMkLst>
            <pc:docMk/>
            <pc:sldMk cId="1336132930" sldId="266"/>
            <ac:spMk id="2" creationId="{89D76C34-8B2B-4FA0-A25F-5DDD3BBBCAE1}"/>
          </ac:spMkLst>
        </pc:spChg>
        <pc:spChg chg="mod">
          <ac:chgData name="Vikas Goyal" userId="e3b34ca0-c474-47c5-babe-dea6b026b949" providerId="ADAL" clId="{B3DD57D0-E564-4367-A946-93E2E74B65E9}" dt="2020-05-29T17:01:49.731" v="20" actId="27636"/>
          <ac:spMkLst>
            <pc:docMk/>
            <pc:sldMk cId="1336132930" sldId="266"/>
            <ac:spMk id="3" creationId="{5FEFF84D-4C0D-483D-B0CE-30138BADDC45}"/>
          </ac:spMkLst>
        </pc:spChg>
      </pc:sldChg>
      <pc:sldChg chg="modSp mod">
        <pc:chgData name="Vikas Goyal" userId="e3b34ca0-c474-47c5-babe-dea6b026b949" providerId="ADAL" clId="{B3DD57D0-E564-4367-A946-93E2E74B65E9}" dt="2020-05-29T17:01:49.783" v="21" actId="27636"/>
        <pc:sldMkLst>
          <pc:docMk/>
          <pc:sldMk cId="297351206" sldId="268"/>
        </pc:sldMkLst>
        <pc:spChg chg="mod">
          <ac:chgData name="Vikas Goyal" userId="e3b34ca0-c474-47c5-babe-dea6b026b949" providerId="ADAL" clId="{B3DD57D0-E564-4367-A946-93E2E74B65E9}" dt="2020-05-29T17:01:49.783" v="21" actId="27636"/>
          <ac:spMkLst>
            <pc:docMk/>
            <pc:sldMk cId="297351206" sldId="268"/>
            <ac:spMk id="3" creationId="{CC073266-F85D-49EB-B430-3F873D8ACBD1}"/>
          </ac:spMkLst>
        </pc:spChg>
      </pc:sldChg>
      <pc:sldChg chg="del">
        <pc:chgData name="Vikas Goyal" userId="e3b34ca0-c474-47c5-babe-dea6b026b949" providerId="ADAL" clId="{B3DD57D0-E564-4367-A946-93E2E74B65E9}" dt="2020-05-30T07:11:25.064" v="807" actId="47"/>
        <pc:sldMkLst>
          <pc:docMk/>
          <pc:sldMk cId="1508293427" sldId="270"/>
        </pc:sldMkLst>
      </pc:sldChg>
      <pc:sldChg chg="addSp modSp new mod modNotesTx">
        <pc:chgData name="Vikas Goyal" userId="e3b34ca0-c474-47c5-babe-dea6b026b949" providerId="ADAL" clId="{B3DD57D0-E564-4367-A946-93E2E74B65E9}" dt="2020-05-29T17:37:23.124" v="159"/>
        <pc:sldMkLst>
          <pc:docMk/>
          <pc:sldMk cId="2918502683" sldId="271"/>
        </pc:sldMkLst>
        <pc:spChg chg="mod">
          <ac:chgData name="Vikas Goyal" userId="e3b34ca0-c474-47c5-babe-dea6b026b949" providerId="ADAL" clId="{B3DD57D0-E564-4367-A946-93E2E74B65E9}" dt="2020-05-29T17:30:06.721" v="115" actId="114"/>
          <ac:spMkLst>
            <pc:docMk/>
            <pc:sldMk cId="2918502683" sldId="271"/>
            <ac:spMk id="2" creationId="{2B675B84-81EB-4C6A-916E-48C03E93BE7B}"/>
          </ac:spMkLst>
        </pc:spChg>
        <pc:spChg chg="mod">
          <ac:chgData name="Vikas Goyal" userId="e3b34ca0-c474-47c5-babe-dea6b026b949" providerId="ADAL" clId="{B3DD57D0-E564-4367-A946-93E2E74B65E9}" dt="2020-05-29T17:29:17.576" v="99" actId="14100"/>
          <ac:spMkLst>
            <pc:docMk/>
            <pc:sldMk cId="2918502683" sldId="271"/>
            <ac:spMk id="3" creationId="{A131D813-52EA-49BF-B4B9-F6E2190B3760}"/>
          </ac:spMkLst>
        </pc:spChg>
        <pc:picChg chg="add mod">
          <ac:chgData name="Vikas Goyal" userId="e3b34ca0-c474-47c5-babe-dea6b026b949" providerId="ADAL" clId="{B3DD57D0-E564-4367-A946-93E2E74B65E9}" dt="2020-05-29T17:26:30.375" v="70" actId="1076"/>
          <ac:picMkLst>
            <pc:docMk/>
            <pc:sldMk cId="2918502683" sldId="271"/>
            <ac:picMk id="1026" creationId="{56785F79-47E1-4D45-9034-D02162A5DD26}"/>
          </ac:picMkLst>
        </pc:picChg>
      </pc:sldChg>
      <pc:sldChg chg="addSp delSp modSp add mod modNotesTx">
        <pc:chgData name="Vikas Goyal" userId="e3b34ca0-c474-47c5-babe-dea6b026b949" providerId="ADAL" clId="{B3DD57D0-E564-4367-A946-93E2E74B65E9}" dt="2020-05-29T17:37:27.924" v="160"/>
        <pc:sldMkLst>
          <pc:docMk/>
          <pc:sldMk cId="141127458" sldId="272"/>
        </pc:sldMkLst>
        <pc:spChg chg="mod">
          <ac:chgData name="Vikas Goyal" userId="e3b34ca0-c474-47c5-babe-dea6b026b949" providerId="ADAL" clId="{B3DD57D0-E564-4367-A946-93E2E74B65E9}" dt="2020-05-29T17:36:43.965" v="158" actId="27636"/>
          <ac:spMkLst>
            <pc:docMk/>
            <pc:sldMk cId="141127458" sldId="272"/>
            <ac:spMk id="3" creationId="{A131D813-52EA-49BF-B4B9-F6E2190B3760}"/>
          </ac:spMkLst>
        </pc:spChg>
        <pc:spChg chg="add del">
          <ac:chgData name="Vikas Goyal" userId="e3b34ca0-c474-47c5-babe-dea6b026b949" providerId="ADAL" clId="{B3DD57D0-E564-4367-A946-93E2E74B65E9}" dt="2020-05-29T17:34:06.362" v="123" actId="478"/>
          <ac:spMkLst>
            <pc:docMk/>
            <pc:sldMk cId="141127458" sldId="272"/>
            <ac:spMk id="4" creationId="{7F08F5C1-17D8-4F41-B987-4FFD60266277}"/>
          </ac:spMkLst>
        </pc:spChg>
        <pc:picChg chg="add mod">
          <ac:chgData name="Vikas Goyal" userId="e3b34ca0-c474-47c5-babe-dea6b026b949" providerId="ADAL" clId="{B3DD57D0-E564-4367-A946-93E2E74B65E9}" dt="2020-05-29T17:34:25.234" v="128" actId="1076"/>
          <ac:picMkLst>
            <pc:docMk/>
            <pc:sldMk cId="141127458" sldId="272"/>
            <ac:picMk id="6" creationId="{37D4AC31-4F3C-4216-8669-7649B2537527}"/>
          </ac:picMkLst>
        </pc:picChg>
        <pc:picChg chg="del">
          <ac:chgData name="Vikas Goyal" userId="e3b34ca0-c474-47c5-babe-dea6b026b949" providerId="ADAL" clId="{B3DD57D0-E564-4367-A946-93E2E74B65E9}" dt="2020-05-29T17:33:38.298" v="121" actId="478"/>
          <ac:picMkLst>
            <pc:docMk/>
            <pc:sldMk cId="141127458" sldId="272"/>
            <ac:picMk id="1026" creationId="{56785F79-47E1-4D45-9034-D02162A5DD26}"/>
          </ac:picMkLst>
        </pc:picChg>
      </pc:sldChg>
      <pc:sldChg chg="addSp modSp new mod modNotesTx">
        <pc:chgData name="Vikas Goyal" userId="e3b34ca0-c474-47c5-babe-dea6b026b949" providerId="ADAL" clId="{B3DD57D0-E564-4367-A946-93E2E74B65E9}" dt="2020-05-29T18:30:08.424" v="237" actId="208"/>
        <pc:sldMkLst>
          <pc:docMk/>
          <pc:sldMk cId="1688482629" sldId="273"/>
        </pc:sldMkLst>
        <pc:spChg chg="mod">
          <ac:chgData name="Vikas Goyal" userId="e3b34ca0-c474-47c5-babe-dea6b026b949" providerId="ADAL" clId="{B3DD57D0-E564-4367-A946-93E2E74B65E9}" dt="2020-05-29T18:26:03.911" v="177"/>
          <ac:spMkLst>
            <pc:docMk/>
            <pc:sldMk cId="1688482629" sldId="273"/>
            <ac:spMk id="2" creationId="{4AFF7B35-5998-4817-803A-A8DF9A7388C9}"/>
          </ac:spMkLst>
        </pc:spChg>
        <pc:spChg chg="mod">
          <ac:chgData name="Vikas Goyal" userId="e3b34ca0-c474-47c5-babe-dea6b026b949" providerId="ADAL" clId="{B3DD57D0-E564-4367-A946-93E2E74B65E9}" dt="2020-05-29T18:28:37.826" v="233"/>
          <ac:spMkLst>
            <pc:docMk/>
            <pc:sldMk cId="1688482629" sldId="273"/>
            <ac:spMk id="3" creationId="{0F0F276E-B44E-4A0E-A805-DCFFAD1A9E06}"/>
          </ac:spMkLst>
        </pc:spChg>
        <pc:spChg chg="add mod">
          <ac:chgData name="Vikas Goyal" userId="e3b34ca0-c474-47c5-babe-dea6b026b949" providerId="ADAL" clId="{B3DD57D0-E564-4367-A946-93E2E74B65E9}" dt="2020-05-29T18:30:08.424" v="237" actId="208"/>
          <ac:spMkLst>
            <pc:docMk/>
            <pc:sldMk cId="1688482629" sldId="273"/>
            <ac:spMk id="4" creationId="{2EFDAA47-4771-4042-92FF-F594912891E6}"/>
          </ac:spMkLst>
        </pc:spChg>
        <pc:picChg chg="add mod">
          <ac:chgData name="Vikas Goyal" userId="e3b34ca0-c474-47c5-babe-dea6b026b949" providerId="ADAL" clId="{B3DD57D0-E564-4367-A946-93E2E74B65E9}" dt="2020-05-29T18:26:18.932" v="179" actId="1076"/>
          <ac:picMkLst>
            <pc:docMk/>
            <pc:sldMk cId="1688482629" sldId="273"/>
            <ac:picMk id="3074" creationId="{D7CA23B3-DFF1-479C-B8F4-3B41B90559F7}"/>
          </ac:picMkLst>
        </pc:picChg>
      </pc:sldChg>
      <pc:sldChg chg="addSp delSp modSp new mod modAnim modNotesTx">
        <pc:chgData name="Vikas Goyal" userId="e3b34ca0-c474-47c5-babe-dea6b026b949" providerId="ADAL" clId="{B3DD57D0-E564-4367-A946-93E2E74B65E9}" dt="2020-05-29T18:34:29.978" v="293" actId="20577"/>
        <pc:sldMkLst>
          <pc:docMk/>
          <pc:sldMk cId="3642234561" sldId="274"/>
        </pc:sldMkLst>
        <pc:spChg chg="mod">
          <ac:chgData name="Vikas Goyal" userId="e3b34ca0-c474-47c5-babe-dea6b026b949" providerId="ADAL" clId="{B3DD57D0-E564-4367-A946-93E2E74B65E9}" dt="2020-05-29T18:34:29.978" v="293" actId="20577"/>
          <ac:spMkLst>
            <pc:docMk/>
            <pc:sldMk cId="3642234561" sldId="274"/>
            <ac:spMk id="2" creationId="{DC4597B3-98FE-4C01-889B-ABCD88A80D2A}"/>
          </ac:spMkLst>
        </pc:spChg>
        <pc:spChg chg="del">
          <ac:chgData name="Vikas Goyal" userId="e3b34ca0-c474-47c5-babe-dea6b026b949" providerId="ADAL" clId="{B3DD57D0-E564-4367-A946-93E2E74B65E9}" dt="2020-05-29T18:33:57.988" v="241"/>
          <ac:spMkLst>
            <pc:docMk/>
            <pc:sldMk cId="3642234561" sldId="274"/>
            <ac:spMk id="3" creationId="{1C8FA246-D663-41E1-B994-24CDC1D7B1D2}"/>
          </ac:spMkLst>
        </pc:spChg>
        <pc:spChg chg="add del">
          <ac:chgData name="Vikas Goyal" userId="e3b34ca0-c474-47c5-babe-dea6b026b949" providerId="ADAL" clId="{B3DD57D0-E564-4367-A946-93E2E74B65E9}" dt="2020-05-29T18:32:03.534" v="240" actId="22"/>
          <ac:spMkLst>
            <pc:docMk/>
            <pc:sldMk cId="3642234561" sldId="274"/>
            <ac:spMk id="5" creationId="{F6F3DA61-2333-4CF1-9651-456CA4CE01CE}"/>
          </ac:spMkLst>
        </pc:spChg>
        <pc:picChg chg="add mod">
          <ac:chgData name="Vikas Goyal" userId="e3b34ca0-c474-47c5-babe-dea6b026b949" providerId="ADAL" clId="{B3DD57D0-E564-4367-A946-93E2E74B65E9}" dt="2020-05-29T18:34:04.183" v="242" actId="1076"/>
          <ac:picMkLst>
            <pc:docMk/>
            <pc:sldMk cId="3642234561" sldId="274"/>
            <ac:picMk id="6" creationId="{15BA37A0-2208-47C8-9932-8989F0B50501}"/>
          </ac:picMkLst>
        </pc:picChg>
      </pc:sldChg>
      <pc:sldChg chg="addSp modSp new mod modNotesTx">
        <pc:chgData name="Vikas Goyal" userId="e3b34ca0-c474-47c5-babe-dea6b026b949" providerId="ADAL" clId="{B3DD57D0-E564-4367-A946-93E2E74B65E9}" dt="2020-05-29T19:40:36.342" v="392"/>
        <pc:sldMkLst>
          <pc:docMk/>
          <pc:sldMk cId="2407868197" sldId="275"/>
        </pc:sldMkLst>
        <pc:spChg chg="mod">
          <ac:chgData name="Vikas Goyal" userId="e3b34ca0-c474-47c5-babe-dea6b026b949" providerId="ADAL" clId="{B3DD57D0-E564-4367-A946-93E2E74B65E9}" dt="2020-05-29T19:15:32.855" v="322" actId="20577"/>
          <ac:spMkLst>
            <pc:docMk/>
            <pc:sldMk cId="2407868197" sldId="275"/>
            <ac:spMk id="2" creationId="{C589E8C2-4072-45DF-A3C8-306B1991E199}"/>
          </ac:spMkLst>
        </pc:spChg>
        <pc:spChg chg="mod">
          <ac:chgData name="Vikas Goyal" userId="e3b34ca0-c474-47c5-babe-dea6b026b949" providerId="ADAL" clId="{B3DD57D0-E564-4367-A946-93E2E74B65E9}" dt="2020-05-29T19:26:59.383" v="391"/>
          <ac:spMkLst>
            <pc:docMk/>
            <pc:sldMk cId="2407868197" sldId="275"/>
            <ac:spMk id="3" creationId="{A1B5107D-AD35-4234-B72C-3A7020BD845F}"/>
          </ac:spMkLst>
        </pc:spChg>
        <pc:picChg chg="add mod">
          <ac:chgData name="Vikas Goyal" userId="e3b34ca0-c474-47c5-babe-dea6b026b949" providerId="ADAL" clId="{B3DD57D0-E564-4367-A946-93E2E74B65E9}" dt="2020-05-29T19:17:12.041" v="329" actId="1076"/>
          <ac:picMkLst>
            <pc:docMk/>
            <pc:sldMk cId="2407868197" sldId="275"/>
            <ac:picMk id="4098" creationId="{D18AAD1C-6C8F-4698-AEAE-2C735206BBBF}"/>
          </ac:picMkLst>
        </pc:picChg>
      </pc:sldChg>
      <pc:sldChg chg="addSp modSp new mod modNotesTx">
        <pc:chgData name="Vikas Goyal" userId="e3b34ca0-c474-47c5-babe-dea6b026b949" providerId="ADAL" clId="{B3DD57D0-E564-4367-A946-93E2E74B65E9}" dt="2020-05-29T19:52:18.575" v="481" actId="20577"/>
        <pc:sldMkLst>
          <pc:docMk/>
          <pc:sldMk cId="3886498398" sldId="276"/>
        </pc:sldMkLst>
        <pc:spChg chg="mod">
          <ac:chgData name="Vikas Goyal" userId="e3b34ca0-c474-47c5-babe-dea6b026b949" providerId="ADAL" clId="{B3DD57D0-E564-4367-A946-93E2E74B65E9}" dt="2020-05-29T19:42:53.888" v="397"/>
          <ac:spMkLst>
            <pc:docMk/>
            <pc:sldMk cId="3886498398" sldId="276"/>
            <ac:spMk id="2" creationId="{CC831216-2FC2-48AC-84B8-109BDFE73B39}"/>
          </ac:spMkLst>
        </pc:spChg>
        <pc:spChg chg="mod">
          <ac:chgData name="Vikas Goyal" userId="e3b34ca0-c474-47c5-babe-dea6b026b949" providerId="ADAL" clId="{B3DD57D0-E564-4367-A946-93E2E74B65E9}" dt="2020-05-29T19:52:18.575" v="481" actId="20577"/>
          <ac:spMkLst>
            <pc:docMk/>
            <pc:sldMk cId="3886498398" sldId="276"/>
            <ac:spMk id="3" creationId="{0C693A8C-1175-4048-95EF-1BBBBB3ACBB5}"/>
          </ac:spMkLst>
        </pc:spChg>
        <pc:spChg chg="add mod">
          <ac:chgData name="Vikas Goyal" userId="e3b34ca0-c474-47c5-babe-dea6b026b949" providerId="ADAL" clId="{B3DD57D0-E564-4367-A946-93E2E74B65E9}" dt="2020-05-29T19:50:47.516" v="471"/>
          <ac:spMkLst>
            <pc:docMk/>
            <pc:sldMk cId="3886498398" sldId="276"/>
            <ac:spMk id="6" creationId="{71FEE289-E6E0-4E73-A023-921730EC02E9}"/>
          </ac:spMkLst>
        </pc:spChg>
        <pc:picChg chg="add mod">
          <ac:chgData name="Vikas Goyal" userId="e3b34ca0-c474-47c5-babe-dea6b026b949" providerId="ADAL" clId="{B3DD57D0-E564-4367-A946-93E2E74B65E9}" dt="2020-05-29T19:45:16.143" v="409" actId="1076"/>
          <ac:picMkLst>
            <pc:docMk/>
            <pc:sldMk cId="3886498398" sldId="276"/>
            <ac:picMk id="5" creationId="{AEF7C548-FB39-413D-A085-F0D6708467F9}"/>
          </ac:picMkLst>
        </pc:picChg>
      </pc:sldChg>
      <pc:sldChg chg="addSp modSp new mod modNotesTx">
        <pc:chgData name="Vikas Goyal" userId="e3b34ca0-c474-47c5-babe-dea6b026b949" providerId="ADAL" clId="{B3DD57D0-E564-4367-A946-93E2E74B65E9}" dt="2020-05-30T06:32:28.975" v="672" actId="27636"/>
        <pc:sldMkLst>
          <pc:docMk/>
          <pc:sldMk cId="1307221674" sldId="277"/>
        </pc:sldMkLst>
        <pc:spChg chg="mod">
          <ac:chgData name="Vikas Goyal" userId="e3b34ca0-c474-47c5-babe-dea6b026b949" providerId="ADAL" clId="{B3DD57D0-E564-4367-A946-93E2E74B65E9}" dt="2020-05-30T06:19:34.341" v="611" actId="20577"/>
          <ac:spMkLst>
            <pc:docMk/>
            <pc:sldMk cId="1307221674" sldId="277"/>
            <ac:spMk id="2" creationId="{184C9CE8-B484-4119-BEB9-6047264EEA34}"/>
          </ac:spMkLst>
        </pc:spChg>
        <pc:spChg chg="mod">
          <ac:chgData name="Vikas Goyal" userId="e3b34ca0-c474-47c5-babe-dea6b026b949" providerId="ADAL" clId="{B3DD57D0-E564-4367-A946-93E2E74B65E9}" dt="2020-05-30T06:32:28.975" v="672" actId="27636"/>
          <ac:spMkLst>
            <pc:docMk/>
            <pc:sldMk cId="1307221674" sldId="277"/>
            <ac:spMk id="3" creationId="{FE2DB003-D9E3-4F0F-AD16-CD6535E04898}"/>
          </ac:spMkLst>
        </pc:spChg>
        <pc:picChg chg="add mod">
          <ac:chgData name="Vikas Goyal" userId="e3b34ca0-c474-47c5-babe-dea6b026b949" providerId="ADAL" clId="{B3DD57D0-E564-4367-A946-93E2E74B65E9}" dt="2020-05-29T20:10:19.608" v="490" actId="1076"/>
          <ac:picMkLst>
            <pc:docMk/>
            <pc:sldMk cId="1307221674" sldId="277"/>
            <ac:picMk id="5122" creationId="{4010209E-C531-46B4-864A-93991F986C8A}"/>
          </ac:picMkLst>
        </pc:picChg>
      </pc:sldChg>
      <pc:sldChg chg="modSp new mod modNotesTx">
        <pc:chgData name="Vikas Goyal" userId="e3b34ca0-c474-47c5-babe-dea6b026b949" providerId="ADAL" clId="{B3DD57D0-E564-4367-A946-93E2E74B65E9}" dt="2020-05-30T06:51:46.454" v="748"/>
        <pc:sldMkLst>
          <pc:docMk/>
          <pc:sldMk cId="1956572172" sldId="278"/>
        </pc:sldMkLst>
        <pc:spChg chg="mod">
          <ac:chgData name="Vikas Goyal" userId="e3b34ca0-c474-47c5-babe-dea6b026b949" providerId="ADAL" clId="{B3DD57D0-E564-4367-A946-93E2E74B65E9}" dt="2020-05-30T06:45:48.699" v="701" actId="12"/>
          <ac:spMkLst>
            <pc:docMk/>
            <pc:sldMk cId="1956572172" sldId="278"/>
            <ac:spMk id="2" creationId="{769093F8-03B7-4063-95BB-E2F06C0D01AD}"/>
          </ac:spMkLst>
        </pc:spChg>
        <pc:spChg chg="mod">
          <ac:chgData name="Vikas Goyal" userId="e3b34ca0-c474-47c5-babe-dea6b026b949" providerId="ADAL" clId="{B3DD57D0-E564-4367-A946-93E2E74B65E9}" dt="2020-05-30T06:50:38.010" v="747" actId="113"/>
          <ac:spMkLst>
            <pc:docMk/>
            <pc:sldMk cId="1956572172" sldId="278"/>
            <ac:spMk id="3" creationId="{90664FA2-FC9B-467D-B8FF-7E963ACBE03A}"/>
          </ac:spMkLst>
        </pc:spChg>
      </pc:sldChg>
      <pc:sldChg chg="addSp modSp new mod modNotesTx">
        <pc:chgData name="Vikas Goyal" userId="e3b34ca0-c474-47c5-babe-dea6b026b949" providerId="ADAL" clId="{B3DD57D0-E564-4367-A946-93E2E74B65E9}" dt="2020-05-30T07:09:46.685" v="806"/>
        <pc:sldMkLst>
          <pc:docMk/>
          <pc:sldMk cId="1839468423" sldId="279"/>
        </pc:sldMkLst>
        <pc:spChg chg="mod">
          <ac:chgData name="Vikas Goyal" userId="e3b34ca0-c474-47c5-babe-dea6b026b949" providerId="ADAL" clId="{B3DD57D0-E564-4367-A946-93E2E74B65E9}" dt="2020-05-30T07:00:58.991" v="783" actId="20577"/>
          <ac:spMkLst>
            <pc:docMk/>
            <pc:sldMk cId="1839468423" sldId="279"/>
            <ac:spMk id="2" creationId="{7438EBCD-3F7C-4E71-996F-FA24621908B8}"/>
          </ac:spMkLst>
        </pc:spChg>
        <pc:spChg chg="mod">
          <ac:chgData name="Vikas Goyal" userId="e3b34ca0-c474-47c5-babe-dea6b026b949" providerId="ADAL" clId="{B3DD57D0-E564-4367-A946-93E2E74B65E9}" dt="2020-05-30T07:09:18.925" v="805" actId="14100"/>
          <ac:spMkLst>
            <pc:docMk/>
            <pc:sldMk cId="1839468423" sldId="279"/>
            <ac:spMk id="3" creationId="{51A86654-638E-4A4D-8190-A9F923AEF2CF}"/>
          </ac:spMkLst>
        </pc:spChg>
        <pc:picChg chg="add mod">
          <ac:chgData name="Vikas Goyal" userId="e3b34ca0-c474-47c5-babe-dea6b026b949" providerId="ADAL" clId="{B3DD57D0-E564-4367-A946-93E2E74B65E9}" dt="2020-05-30T07:08:57.757" v="804" actId="1076"/>
          <ac:picMkLst>
            <pc:docMk/>
            <pc:sldMk cId="1839468423" sldId="279"/>
            <ac:picMk id="5" creationId="{3A6AD366-499C-46F4-8D06-93796E337571}"/>
          </ac:picMkLst>
        </pc:picChg>
      </pc:sldChg>
      <pc:sldMasterChg chg="modSp">
        <pc:chgData name="Vikas Goyal" userId="e3b34ca0-c474-47c5-babe-dea6b026b949" providerId="ADAL" clId="{B3DD57D0-E564-4367-A946-93E2E74B65E9}" dt="2020-05-29T17:01:54.987" v="22" actId="207"/>
        <pc:sldMasterMkLst>
          <pc:docMk/>
          <pc:sldMasterMk cId="3939521455" sldId="2147483648"/>
        </pc:sldMasterMkLst>
        <pc:spChg chg="mod">
          <ac:chgData name="Vikas Goyal" userId="e3b34ca0-c474-47c5-babe-dea6b026b949" providerId="ADAL" clId="{B3DD57D0-E564-4367-A946-93E2E74B65E9}" dt="2020-05-29T17:01:31.415" v="12" actId="207"/>
          <ac:spMkLst>
            <pc:docMk/>
            <pc:sldMasterMk cId="3939521455" sldId="2147483648"/>
            <ac:spMk id="2" creationId="{70EA6ED9-D33D-4560-B805-1C04CC003DD7}"/>
          </ac:spMkLst>
        </pc:spChg>
        <pc:spChg chg="mod">
          <ac:chgData name="Vikas Goyal" userId="e3b34ca0-c474-47c5-babe-dea6b026b949" providerId="ADAL" clId="{B3DD57D0-E564-4367-A946-93E2E74B65E9}" dt="2020-05-29T17:01:54.987" v="22" actId="207"/>
          <ac:spMkLst>
            <pc:docMk/>
            <pc:sldMasterMk cId="3939521455" sldId="2147483648"/>
            <ac:spMk id="3" creationId="{19D7C0A3-5779-4EBB-BE82-2F378A58DAB3}"/>
          </ac:spMkLst>
        </pc:spChg>
      </pc:sldMasterChg>
    </pc:docChg>
  </pc:docChgLst>
  <pc:docChgLst>
    <pc:chgData name="Vikas Goyal" userId="e3b34ca0-c474-47c5-babe-dea6b026b949" providerId="ADAL" clId="{555A5975-DA0D-4F38-BB76-EFAEFFE3E749}"/>
    <pc:docChg chg="undo redo custSel mod addSld delSld modSld modMainMaster modSection">
      <pc:chgData name="Vikas Goyal" userId="e3b34ca0-c474-47c5-babe-dea6b026b949" providerId="ADAL" clId="{555A5975-DA0D-4F38-BB76-EFAEFFE3E749}" dt="2020-05-31T06:32:14.402" v="471" actId="2711"/>
      <pc:docMkLst>
        <pc:docMk/>
      </pc:docMkLst>
      <pc:sldChg chg="del">
        <pc:chgData name="Vikas Goyal" userId="e3b34ca0-c474-47c5-babe-dea6b026b949" providerId="ADAL" clId="{555A5975-DA0D-4F38-BB76-EFAEFFE3E749}" dt="2020-05-30T08:14:54.264" v="0" actId="47"/>
        <pc:sldMkLst>
          <pc:docMk/>
          <pc:sldMk cId="2052496905" sldId="257"/>
        </pc:sldMkLst>
      </pc:sldChg>
      <pc:sldChg chg="del">
        <pc:chgData name="Vikas Goyal" userId="e3b34ca0-c474-47c5-babe-dea6b026b949" providerId="ADAL" clId="{555A5975-DA0D-4F38-BB76-EFAEFFE3E749}" dt="2020-05-30T08:14:54.801" v="1" actId="47"/>
        <pc:sldMkLst>
          <pc:docMk/>
          <pc:sldMk cId="2135985631" sldId="258"/>
        </pc:sldMkLst>
      </pc:sldChg>
      <pc:sldChg chg="del">
        <pc:chgData name="Vikas Goyal" userId="e3b34ca0-c474-47c5-babe-dea6b026b949" providerId="ADAL" clId="{555A5975-DA0D-4F38-BB76-EFAEFFE3E749}" dt="2020-05-30T08:14:55.463" v="2" actId="47"/>
        <pc:sldMkLst>
          <pc:docMk/>
          <pc:sldMk cId="4284687756" sldId="259"/>
        </pc:sldMkLst>
      </pc:sldChg>
      <pc:sldChg chg="del">
        <pc:chgData name="Vikas Goyal" userId="e3b34ca0-c474-47c5-babe-dea6b026b949" providerId="ADAL" clId="{555A5975-DA0D-4F38-BB76-EFAEFFE3E749}" dt="2020-05-30T08:15:12.817" v="9" actId="47"/>
        <pc:sldMkLst>
          <pc:docMk/>
          <pc:sldMk cId="2960629288" sldId="260"/>
        </pc:sldMkLst>
      </pc:sldChg>
      <pc:sldChg chg="del">
        <pc:chgData name="Vikas Goyal" userId="e3b34ca0-c474-47c5-babe-dea6b026b949" providerId="ADAL" clId="{555A5975-DA0D-4F38-BB76-EFAEFFE3E749}" dt="2020-05-30T08:15:14.074" v="10" actId="47"/>
        <pc:sldMkLst>
          <pc:docMk/>
          <pc:sldMk cId="2735923511" sldId="261"/>
        </pc:sldMkLst>
      </pc:sldChg>
      <pc:sldChg chg="del">
        <pc:chgData name="Vikas Goyal" userId="e3b34ca0-c474-47c5-babe-dea6b026b949" providerId="ADAL" clId="{555A5975-DA0D-4F38-BB76-EFAEFFE3E749}" dt="2020-05-30T08:15:02.849" v="3" actId="47"/>
        <pc:sldMkLst>
          <pc:docMk/>
          <pc:sldMk cId="378331919" sldId="262"/>
        </pc:sldMkLst>
      </pc:sldChg>
      <pc:sldChg chg="del">
        <pc:chgData name="Vikas Goyal" userId="e3b34ca0-c474-47c5-babe-dea6b026b949" providerId="ADAL" clId="{555A5975-DA0D-4F38-BB76-EFAEFFE3E749}" dt="2020-05-30T08:15:04.567" v="4" actId="47"/>
        <pc:sldMkLst>
          <pc:docMk/>
          <pc:sldMk cId="778365726" sldId="263"/>
        </pc:sldMkLst>
      </pc:sldChg>
      <pc:sldChg chg="del">
        <pc:chgData name="Vikas Goyal" userId="e3b34ca0-c474-47c5-babe-dea6b026b949" providerId="ADAL" clId="{555A5975-DA0D-4F38-BB76-EFAEFFE3E749}" dt="2020-05-30T08:15:05.727" v="5" actId="47"/>
        <pc:sldMkLst>
          <pc:docMk/>
          <pc:sldMk cId="2359206511" sldId="264"/>
        </pc:sldMkLst>
      </pc:sldChg>
      <pc:sldChg chg="del">
        <pc:chgData name="Vikas Goyal" userId="e3b34ca0-c474-47c5-babe-dea6b026b949" providerId="ADAL" clId="{555A5975-DA0D-4F38-BB76-EFAEFFE3E749}" dt="2020-05-30T08:15:14.711" v="11" actId="47"/>
        <pc:sldMkLst>
          <pc:docMk/>
          <pc:sldMk cId="1553925157" sldId="265"/>
        </pc:sldMkLst>
      </pc:sldChg>
      <pc:sldChg chg="del">
        <pc:chgData name="Vikas Goyal" userId="e3b34ca0-c474-47c5-babe-dea6b026b949" providerId="ADAL" clId="{555A5975-DA0D-4F38-BB76-EFAEFFE3E749}" dt="2020-05-30T08:15:15.300" v="12" actId="47"/>
        <pc:sldMkLst>
          <pc:docMk/>
          <pc:sldMk cId="1336132930" sldId="266"/>
        </pc:sldMkLst>
      </pc:sldChg>
      <pc:sldChg chg="del">
        <pc:chgData name="Vikas Goyal" userId="e3b34ca0-c474-47c5-babe-dea6b026b949" providerId="ADAL" clId="{555A5975-DA0D-4F38-BB76-EFAEFFE3E749}" dt="2020-05-30T08:15:08.743" v="6" actId="47"/>
        <pc:sldMkLst>
          <pc:docMk/>
          <pc:sldMk cId="710565542" sldId="267"/>
        </pc:sldMkLst>
      </pc:sldChg>
      <pc:sldChg chg="del">
        <pc:chgData name="Vikas Goyal" userId="e3b34ca0-c474-47c5-babe-dea6b026b949" providerId="ADAL" clId="{555A5975-DA0D-4F38-BB76-EFAEFFE3E749}" dt="2020-05-30T08:15:12.098" v="8" actId="47"/>
        <pc:sldMkLst>
          <pc:docMk/>
          <pc:sldMk cId="297351206" sldId="268"/>
        </pc:sldMkLst>
      </pc:sldChg>
      <pc:sldChg chg="del">
        <pc:chgData name="Vikas Goyal" userId="e3b34ca0-c474-47c5-babe-dea6b026b949" providerId="ADAL" clId="{555A5975-DA0D-4F38-BB76-EFAEFFE3E749}" dt="2020-05-30T08:15:10.256" v="7" actId="47"/>
        <pc:sldMkLst>
          <pc:docMk/>
          <pc:sldMk cId="239646002" sldId="269"/>
        </pc:sldMkLst>
      </pc:sldChg>
      <pc:sldChg chg="modSp mod">
        <pc:chgData name="Vikas Goyal" userId="e3b34ca0-c474-47c5-babe-dea6b026b949" providerId="ADAL" clId="{555A5975-DA0D-4F38-BB76-EFAEFFE3E749}" dt="2020-05-30T08:15:35.442" v="20" actId="20577"/>
        <pc:sldMkLst>
          <pc:docMk/>
          <pc:sldMk cId="3886498398" sldId="276"/>
        </pc:sldMkLst>
        <pc:spChg chg="mod">
          <ac:chgData name="Vikas Goyal" userId="e3b34ca0-c474-47c5-babe-dea6b026b949" providerId="ADAL" clId="{555A5975-DA0D-4F38-BB76-EFAEFFE3E749}" dt="2020-05-30T08:15:35.442" v="20" actId="20577"/>
          <ac:spMkLst>
            <pc:docMk/>
            <pc:sldMk cId="3886498398" sldId="276"/>
            <ac:spMk id="2" creationId="{CC831216-2FC2-48AC-84B8-109BDFE73B39}"/>
          </ac:spMkLst>
        </pc:spChg>
      </pc:sldChg>
      <pc:sldChg chg="modSp mod">
        <pc:chgData name="Vikas Goyal" userId="e3b34ca0-c474-47c5-babe-dea6b026b949" providerId="ADAL" clId="{555A5975-DA0D-4F38-BB76-EFAEFFE3E749}" dt="2020-05-31T01:57:04.868" v="331" actId="404"/>
        <pc:sldMkLst>
          <pc:docMk/>
          <pc:sldMk cId="1307221674" sldId="277"/>
        </pc:sldMkLst>
        <pc:spChg chg="mod">
          <ac:chgData name="Vikas Goyal" userId="e3b34ca0-c474-47c5-babe-dea6b026b949" providerId="ADAL" clId="{555A5975-DA0D-4F38-BB76-EFAEFFE3E749}" dt="2020-05-31T01:57:04.868" v="331" actId="404"/>
          <ac:spMkLst>
            <pc:docMk/>
            <pc:sldMk cId="1307221674" sldId="277"/>
            <ac:spMk id="2" creationId="{184C9CE8-B484-4119-BEB9-6047264EEA34}"/>
          </ac:spMkLst>
        </pc:spChg>
      </pc:sldChg>
      <pc:sldChg chg="addSp delSp modSp new mod modNotesTx">
        <pc:chgData name="Vikas Goyal" userId="e3b34ca0-c474-47c5-babe-dea6b026b949" providerId="ADAL" clId="{555A5975-DA0D-4F38-BB76-EFAEFFE3E749}" dt="2020-05-30T08:41:49.265" v="115" actId="20577"/>
        <pc:sldMkLst>
          <pc:docMk/>
          <pc:sldMk cId="2286790379" sldId="280"/>
        </pc:sldMkLst>
        <pc:spChg chg="mod">
          <ac:chgData name="Vikas Goyal" userId="e3b34ca0-c474-47c5-babe-dea6b026b949" providerId="ADAL" clId="{555A5975-DA0D-4F38-BB76-EFAEFFE3E749}" dt="2020-05-30T08:33:48.347" v="65" actId="404"/>
          <ac:spMkLst>
            <pc:docMk/>
            <pc:sldMk cId="2286790379" sldId="280"/>
            <ac:spMk id="2" creationId="{DDE3018E-8A08-41B6-AAE0-69C62B6918E5}"/>
          </ac:spMkLst>
        </pc:spChg>
        <pc:spChg chg="del">
          <ac:chgData name="Vikas Goyal" userId="e3b34ca0-c474-47c5-babe-dea6b026b949" providerId="ADAL" clId="{555A5975-DA0D-4F38-BB76-EFAEFFE3E749}" dt="2020-05-30T08:37:48.706" v="68"/>
          <ac:spMkLst>
            <pc:docMk/>
            <pc:sldMk cId="2286790379" sldId="280"/>
            <ac:spMk id="3" creationId="{870B5C9B-9ACA-4E93-A0BF-9897C03E4DED}"/>
          </ac:spMkLst>
        </pc:spChg>
        <pc:spChg chg="add mod">
          <ac:chgData name="Vikas Goyal" userId="e3b34ca0-c474-47c5-babe-dea6b026b949" providerId="ADAL" clId="{555A5975-DA0D-4F38-BB76-EFAEFFE3E749}" dt="2020-05-30T08:41:49.265" v="115" actId="20577"/>
          <ac:spMkLst>
            <pc:docMk/>
            <pc:sldMk cId="2286790379" sldId="280"/>
            <ac:spMk id="4" creationId="{0527FE35-627E-4C5E-BF07-9A2B86B0E1B7}"/>
          </ac:spMkLst>
        </pc:spChg>
        <pc:picChg chg="add mod">
          <ac:chgData name="Vikas Goyal" userId="e3b34ca0-c474-47c5-babe-dea6b026b949" providerId="ADAL" clId="{555A5975-DA0D-4F38-BB76-EFAEFFE3E749}" dt="2020-05-30T08:38:19.056" v="73" actId="1076"/>
          <ac:picMkLst>
            <pc:docMk/>
            <pc:sldMk cId="2286790379" sldId="280"/>
            <ac:picMk id="6" creationId="{48184945-EDB9-4FA6-B406-3211396B3D74}"/>
          </ac:picMkLst>
        </pc:picChg>
      </pc:sldChg>
      <pc:sldChg chg="addSp modSp new mod modNotesTx">
        <pc:chgData name="Vikas Goyal" userId="e3b34ca0-c474-47c5-babe-dea6b026b949" providerId="ADAL" clId="{555A5975-DA0D-4F38-BB76-EFAEFFE3E749}" dt="2020-05-31T01:57:59.569" v="343" actId="947"/>
        <pc:sldMkLst>
          <pc:docMk/>
          <pc:sldMk cId="3146490111" sldId="281"/>
        </pc:sldMkLst>
        <pc:spChg chg="mod">
          <ac:chgData name="Vikas Goyal" userId="e3b34ca0-c474-47c5-babe-dea6b026b949" providerId="ADAL" clId="{555A5975-DA0D-4F38-BB76-EFAEFFE3E749}" dt="2020-05-31T01:57:59.569" v="343" actId="947"/>
          <ac:spMkLst>
            <pc:docMk/>
            <pc:sldMk cId="3146490111" sldId="281"/>
            <ac:spMk id="2" creationId="{0C06FDEC-B9BD-4FCA-A25A-65AA8F2B22D9}"/>
          </ac:spMkLst>
        </pc:spChg>
        <pc:spChg chg="mod">
          <ac:chgData name="Vikas Goyal" userId="e3b34ca0-c474-47c5-babe-dea6b026b949" providerId="ADAL" clId="{555A5975-DA0D-4F38-BB76-EFAEFFE3E749}" dt="2020-05-30T14:00:29.534" v="249" actId="20577"/>
          <ac:spMkLst>
            <pc:docMk/>
            <pc:sldMk cId="3146490111" sldId="281"/>
            <ac:spMk id="3" creationId="{6AFEBA8A-3891-4C24-843F-45DD8A52FCEB}"/>
          </ac:spMkLst>
        </pc:spChg>
        <pc:picChg chg="add mod">
          <ac:chgData name="Vikas Goyal" userId="e3b34ca0-c474-47c5-babe-dea6b026b949" providerId="ADAL" clId="{555A5975-DA0D-4F38-BB76-EFAEFFE3E749}" dt="2020-05-30T13:30:37.721" v="140" actId="1076"/>
          <ac:picMkLst>
            <pc:docMk/>
            <pc:sldMk cId="3146490111" sldId="281"/>
            <ac:picMk id="5" creationId="{82610957-98B0-4D98-BAEB-AD619B12868D}"/>
          </ac:picMkLst>
        </pc:picChg>
        <pc:picChg chg="add mod">
          <ac:chgData name="Vikas Goyal" userId="e3b34ca0-c474-47c5-babe-dea6b026b949" providerId="ADAL" clId="{555A5975-DA0D-4F38-BB76-EFAEFFE3E749}" dt="2020-05-30T13:58:47.754" v="190" actId="1038"/>
          <ac:picMkLst>
            <pc:docMk/>
            <pc:sldMk cId="3146490111" sldId="281"/>
            <ac:picMk id="2050" creationId="{6C1DE709-367D-4E28-97D0-D92A87594E4C}"/>
          </ac:picMkLst>
        </pc:picChg>
      </pc:sldChg>
      <pc:sldChg chg="addSp delSp modSp new mod">
        <pc:chgData name="Vikas Goyal" userId="e3b34ca0-c474-47c5-babe-dea6b026b949" providerId="ADAL" clId="{555A5975-DA0D-4F38-BB76-EFAEFFE3E749}" dt="2020-05-31T01:53:29.383" v="282" actId="1076"/>
        <pc:sldMkLst>
          <pc:docMk/>
          <pc:sldMk cId="1087437185" sldId="282"/>
        </pc:sldMkLst>
        <pc:spChg chg="mod">
          <ac:chgData name="Vikas Goyal" userId="e3b34ca0-c474-47c5-babe-dea6b026b949" providerId="ADAL" clId="{555A5975-DA0D-4F38-BB76-EFAEFFE3E749}" dt="2020-05-31T01:53:09.612" v="277" actId="14100"/>
          <ac:spMkLst>
            <pc:docMk/>
            <pc:sldMk cId="1087437185" sldId="282"/>
            <ac:spMk id="2" creationId="{DB0A2821-7860-4606-B693-C1C640DA7800}"/>
          </ac:spMkLst>
        </pc:spChg>
        <pc:spChg chg="del">
          <ac:chgData name="Vikas Goyal" userId="e3b34ca0-c474-47c5-babe-dea6b026b949" providerId="ADAL" clId="{555A5975-DA0D-4F38-BB76-EFAEFFE3E749}" dt="2020-05-31T01:53:21.813" v="280" actId="478"/>
          <ac:spMkLst>
            <pc:docMk/>
            <pc:sldMk cId="1087437185" sldId="282"/>
            <ac:spMk id="3" creationId="{792AA1B4-8EEA-46F8-ACE8-D4F68B5E33B6}"/>
          </ac:spMkLst>
        </pc:spChg>
        <pc:picChg chg="add mod">
          <ac:chgData name="Vikas Goyal" userId="e3b34ca0-c474-47c5-babe-dea6b026b949" providerId="ADAL" clId="{555A5975-DA0D-4F38-BB76-EFAEFFE3E749}" dt="2020-05-31T01:53:29.383" v="282" actId="1076"/>
          <ac:picMkLst>
            <pc:docMk/>
            <pc:sldMk cId="1087437185" sldId="282"/>
            <ac:picMk id="1026" creationId="{CB42764B-CD46-4582-A274-AA7EB05FDA15}"/>
          </ac:picMkLst>
        </pc:picChg>
      </pc:sldChg>
      <pc:sldChg chg="addSp delSp modSp new mod setBg modNotesTx">
        <pc:chgData name="Vikas Goyal" userId="e3b34ca0-c474-47c5-babe-dea6b026b949" providerId="ADAL" clId="{555A5975-DA0D-4F38-BB76-EFAEFFE3E749}" dt="2020-05-31T06:32:14.402" v="471" actId="2711"/>
        <pc:sldMkLst>
          <pc:docMk/>
          <pc:sldMk cId="3457436669" sldId="283"/>
        </pc:sldMkLst>
        <pc:spChg chg="mod">
          <ac:chgData name="Vikas Goyal" userId="e3b34ca0-c474-47c5-babe-dea6b026b949" providerId="ADAL" clId="{555A5975-DA0D-4F38-BB76-EFAEFFE3E749}" dt="2020-05-31T06:05:32.980" v="378" actId="26606"/>
          <ac:spMkLst>
            <pc:docMk/>
            <pc:sldMk cId="3457436669" sldId="283"/>
            <ac:spMk id="2" creationId="{34AF72A7-3304-4E0C-82E6-3282EB8006AF}"/>
          </ac:spMkLst>
        </pc:spChg>
        <pc:spChg chg="mod ord">
          <ac:chgData name="Vikas Goyal" userId="e3b34ca0-c474-47c5-babe-dea6b026b949" providerId="ADAL" clId="{555A5975-DA0D-4F38-BB76-EFAEFFE3E749}" dt="2020-05-31T06:32:14.402" v="471" actId="2711"/>
          <ac:spMkLst>
            <pc:docMk/>
            <pc:sldMk cId="3457436669" sldId="283"/>
            <ac:spMk id="3" creationId="{BE036FBF-A695-4577-9FED-88A5487A9F34}"/>
          </ac:spMkLst>
        </pc:spChg>
        <pc:spChg chg="add mod">
          <ac:chgData name="Vikas Goyal" userId="e3b34ca0-c474-47c5-babe-dea6b026b949" providerId="ADAL" clId="{555A5975-DA0D-4F38-BB76-EFAEFFE3E749}" dt="2020-05-31T06:31:42.638" v="469" actId="27636"/>
          <ac:spMkLst>
            <pc:docMk/>
            <pc:sldMk cId="3457436669" sldId="283"/>
            <ac:spMk id="7" creationId="{9D8C8906-D58C-4318-92FB-6E08EACB415D}"/>
          </ac:spMkLst>
        </pc:spChg>
        <pc:spChg chg="add del">
          <ac:chgData name="Vikas Goyal" userId="e3b34ca0-c474-47c5-babe-dea6b026b949" providerId="ADAL" clId="{555A5975-DA0D-4F38-BB76-EFAEFFE3E749}" dt="2020-05-31T06:05:32.980" v="378" actId="26606"/>
          <ac:spMkLst>
            <pc:docMk/>
            <pc:sldMk cId="3457436669" sldId="283"/>
            <ac:spMk id="71" creationId="{EBF87945-A001-489F-9D9B-7D9435F0B9CA}"/>
          </ac:spMkLst>
        </pc:spChg>
        <pc:picChg chg="add del mod">
          <ac:chgData name="Vikas Goyal" userId="e3b34ca0-c474-47c5-babe-dea6b026b949" providerId="ADAL" clId="{555A5975-DA0D-4F38-BB76-EFAEFFE3E749}" dt="2020-05-31T06:05:49.319" v="384"/>
          <ac:picMkLst>
            <pc:docMk/>
            <pc:sldMk cId="3457436669" sldId="283"/>
            <ac:picMk id="2050" creationId="{4B48E492-80D1-4183-805E-5CB335337BC5}"/>
          </ac:picMkLst>
        </pc:picChg>
        <pc:picChg chg="add mod">
          <ac:chgData name="Vikas Goyal" userId="e3b34ca0-c474-47c5-babe-dea6b026b949" providerId="ADAL" clId="{555A5975-DA0D-4F38-BB76-EFAEFFE3E749}" dt="2020-05-31T06:06:05.391" v="387" actId="1076"/>
          <ac:picMkLst>
            <pc:docMk/>
            <pc:sldMk cId="3457436669" sldId="283"/>
            <ac:picMk id="2052" creationId="{F9A86560-212A-42A3-95DE-A36A6148B1B8}"/>
          </ac:picMkLst>
        </pc:picChg>
      </pc:sldChg>
      <pc:sldMasterChg chg="modSp mod">
        <pc:chgData name="Vikas Goyal" userId="e3b34ca0-c474-47c5-babe-dea6b026b949" providerId="ADAL" clId="{555A5975-DA0D-4F38-BB76-EFAEFFE3E749}" dt="2020-05-31T01:55:22.086" v="313" actId="207"/>
        <pc:sldMasterMkLst>
          <pc:docMk/>
          <pc:sldMasterMk cId="3939521455" sldId="2147483648"/>
        </pc:sldMasterMkLst>
        <pc:spChg chg="mod">
          <ac:chgData name="Vikas Goyal" userId="e3b34ca0-c474-47c5-babe-dea6b026b949" providerId="ADAL" clId="{555A5975-DA0D-4F38-BB76-EFAEFFE3E749}" dt="2020-05-31T01:55:22.086" v="313" actId="207"/>
          <ac:spMkLst>
            <pc:docMk/>
            <pc:sldMasterMk cId="3939521455" sldId="2147483648"/>
            <ac:spMk id="2" creationId="{70EA6ED9-D33D-4560-B805-1C04CC003DD7}"/>
          </ac:spMkLst>
        </pc:spChg>
      </pc:sldMasterChg>
    </pc:docChg>
  </pc:docChgLst>
  <pc:docChgLst>
    <pc:chgData name="Vikas Goyal" userId="e3b34ca0-c474-47c5-babe-dea6b026b949" providerId="ADAL" clId="{C62AA720-B41B-4DDC-A79D-F0B973CC729A}"/>
    <pc:docChg chg="custSel addSld delSld modSld modSection">
      <pc:chgData name="Vikas Goyal" userId="e3b34ca0-c474-47c5-babe-dea6b026b949" providerId="ADAL" clId="{C62AA720-B41B-4DDC-A79D-F0B973CC729A}" dt="2020-06-17T09:00:33.610" v="100" actId="2711"/>
      <pc:docMkLst>
        <pc:docMk/>
      </pc:docMkLst>
      <pc:sldChg chg="modSp mod">
        <pc:chgData name="Vikas Goyal" userId="e3b34ca0-c474-47c5-babe-dea6b026b949" providerId="ADAL" clId="{C62AA720-B41B-4DDC-A79D-F0B973CC729A}" dt="2020-06-10T18:07:18.467" v="12" actId="3064"/>
        <pc:sldMkLst>
          <pc:docMk/>
          <pc:sldMk cId="2918502683" sldId="271"/>
        </pc:sldMkLst>
        <pc:spChg chg="mod">
          <ac:chgData name="Vikas Goyal" userId="e3b34ca0-c474-47c5-babe-dea6b026b949" providerId="ADAL" clId="{C62AA720-B41B-4DDC-A79D-F0B973CC729A}" dt="2020-06-10T18:07:18.467" v="12" actId="3064"/>
          <ac:spMkLst>
            <pc:docMk/>
            <pc:sldMk cId="2918502683" sldId="271"/>
            <ac:spMk id="3" creationId="{A131D813-52EA-49BF-B4B9-F6E2190B3760}"/>
          </ac:spMkLst>
        </pc:spChg>
      </pc:sldChg>
      <pc:sldChg chg="modSp mod">
        <pc:chgData name="Vikas Goyal" userId="e3b34ca0-c474-47c5-babe-dea6b026b949" providerId="ADAL" clId="{C62AA720-B41B-4DDC-A79D-F0B973CC729A}" dt="2020-06-10T18:07:57.173" v="21" actId="27636"/>
        <pc:sldMkLst>
          <pc:docMk/>
          <pc:sldMk cId="141127458" sldId="272"/>
        </pc:sldMkLst>
        <pc:spChg chg="mod">
          <ac:chgData name="Vikas Goyal" userId="e3b34ca0-c474-47c5-babe-dea6b026b949" providerId="ADAL" clId="{C62AA720-B41B-4DDC-A79D-F0B973CC729A}" dt="2020-06-10T18:07:57.173" v="21" actId="27636"/>
          <ac:spMkLst>
            <pc:docMk/>
            <pc:sldMk cId="141127458" sldId="272"/>
            <ac:spMk id="3" creationId="{A131D813-52EA-49BF-B4B9-F6E2190B3760}"/>
          </ac:spMkLst>
        </pc:spChg>
      </pc:sldChg>
      <pc:sldChg chg="modSp mod">
        <pc:chgData name="Vikas Goyal" userId="e3b34ca0-c474-47c5-babe-dea6b026b949" providerId="ADAL" clId="{C62AA720-B41B-4DDC-A79D-F0B973CC729A}" dt="2020-06-12T17:41:03.651" v="96" actId="1076"/>
        <pc:sldMkLst>
          <pc:docMk/>
          <pc:sldMk cId="1688482629" sldId="273"/>
        </pc:sldMkLst>
        <pc:spChg chg="mod">
          <ac:chgData name="Vikas Goyal" userId="e3b34ca0-c474-47c5-babe-dea6b026b949" providerId="ADAL" clId="{C62AA720-B41B-4DDC-A79D-F0B973CC729A}" dt="2020-06-12T17:40:53.509" v="94" actId="27636"/>
          <ac:spMkLst>
            <pc:docMk/>
            <pc:sldMk cId="1688482629" sldId="273"/>
            <ac:spMk id="3" creationId="{0F0F276E-B44E-4A0E-A805-DCFFAD1A9E06}"/>
          </ac:spMkLst>
        </pc:spChg>
        <pc:spChg chg="mod">
          <ac:chgData name="Vikas Goyal" userId="e3b34ca0-c474-47c5-babe-dea6b026b949" providerId="ADAL" clId="{C62AA720-B41B-4DDC-A79D-F0B973CC729A}" dt="2020-06-12T17:41:03.651" v="96" actId="1076"/>
          <ac:spMkLst>
            <pc:docMk/>
            <pc:sldMk cId="1688482629" sldId="273"/>
            <ac:spMk id="4" creationId="{2EFDAA47-4771-4042-92FF-F594912891E6}"/>
          </ac:spMkLst>
        </pc:spChg>
        <pc:picChg chg="mod">
          <ac:chgData name="Vikas Goyal" userId="e3b34ca0-c474-47c5-babe-dea6b026b949" providerId="ADAL" clId="{C62AA720-B41B-4DDC-A79D-F0B973CC729A}" dt="2020-06-12T17:40:59.036" v="95" actId="14100"/>
          <ac:picMkLst>
            <pc:docMk/>
            <pc:sldMk cId="1688482629" sldId="273"/>
            <ac:picMk id="3074" creationId="{D7CA23B3-DFF1-479C-B8F4-3B41B90559F7}"/>
          </ac:picMkLst>
        </pc:picChg>
      </pc:sldChg>
      <pc:sldChg chg="modSp mod">
        <pc:chgData name="Vikas Goyal" userId="e3b34ca0-c474-47c5-babe-dea6b026b949" providerId="ADAL" clId="{C62AA720-B41B-4DDC-A79D-F0B973CC729A}" dt="2020-06-12T17:26:54.525" v="48" actId="27636"/>
        <pc:sldMkLst>
          <pc:docMk/>
          <pc:sldMk cId="2407868197" sldId="275"/>
        </pc:sldMkLst>
        <pc:spChg chg="mod">
          <ac:chgData name="Vikas Goyal" userId="e3b34ca0-c474-47c5-babe-dea6b026b949" providerId="ADAL" clId="{C62AA720-B41B-4DDC-A79D-F0B973CC729A}" dt="2020-06-12T17:26:54.525" v="48" actId="27636"/>
          <ac:spMkLst>
            <pc:docMk/>
            <pc:sldMk cId="2407868197" sldId="275"/>
            <ac:spMk id="3" creationId="{A1B5107D-AD35-4234-B72C-3A7020BD845F}"/>
          </ac:spMkLst>
        </pc:spChg>
      </pc:sldChg>
      <pc:sldChg chg="modSp mod">
        <pc:chgData name="Vikas Goyal" userId="e3b34ca0-c474-47c5-babe-dea6b026b949" providerId="ADAL" clId="{C62AA720-B41B-4DDC-A79D-F0B973CC729A}" dt="2020-06-12T17:27:10.727" v="52" actId="27636"/>
        <pc:sldMkLst>
          <pc:docMk/>
          <pc:sldMk cId="3886498398" sldId="276"/>
        </pc:sldMkLst>
        <pc:spChg chg="mod">
          <ac:chgData name="Vikas Goyal" userId="e3b34ca0-c474-47c5-babe-dea6b026b949" providerId="ADAL" clId="{C62AA720-B41B-4DDC-A79D-F0B973CC729A}" dt="2020-06-12T17:27:08.824" v="50" actId="27636"/>
          <ac:spMkLst>
            <pc:docMk/>
            <pc:sldMk cId="3886498398" sldId="276"/>
            <ac:spMk id="3" creationId="{0C693A8C-1175-4048-95EF-1BBBBB3ACBB5}"/>
          </ac:spMkLst>
        </pc:spChg>
        <pc:spChg chg="mod">
          <ac:chgData name="Vikas Goyal" userId="e3b34ca0-c474-47c5-babe-dea6b026b949" providerId="ADAL" clId="{C62AA720-B41B-4DDC-A79D-F0B973CC729A}" dt="2020-06-12T17:27:10.727" v="52" actId="27636"/>
          <ac:spMkLst>
            <pc:docMk/>
            <pc:sldMk cId="3886498398" sldId="276"/>
            <ac:spMk id="6" creationId="{71FEE289-E6E0-4E73-A023-921730EC02E9}"/>
          </ac:spMkLst>
        </pc:spChg>
      </pc:sldChg>
      <pc:sldChg chg="modSp mod">
        <pc:chgData name="Vikas Goyal" userId="e3b34ca0-c474-47c5-babe-dea6b026b949" providerId="ADAL" clId="{C62AA720-B41B-4DDC-A79D-F0B973CC729A}" dt="2020-06-10T18:20:01.578" v="25" actId="27636"/>
        <pc:sldMkLst>
          <pc:docMk/>
          <pc:sldMk cId="1307221674" sldId="277"/>
        </pc:sldMkLst>
        <pc:spChg chg="mod">
          <ac:chgData name="Vikas Goyal" userId="e3b34ca0-c474-47c5-babe-dea6b026b949" providerId="ADAL" clId="{C62AA720-B41B-4DDC-A79D-F0B973CC729A}" dt="2020-06-10T18:20:01.578" v="25" actId="27636"/>
          <ac:spMkLst>
            <pc:docMk/>
            <pc:sldMk cId="1307221674" sldId="277"/>
            <ac:spMk id="3" creationId="{FE2DB003-D9E3-4F0F-AD16-CD6535E04898}"/>
          </ac:spMkLst>
        </pc:spChg>
      </pc:sldChg>
      <pc:sldChg chg="modSp mod">
        <pc:chgData name="Vikas Goyal" userId="e3b34ca0-c474-47c5-babe-dea6b026b949" providerId="ADAL" clId="{C62AA720-B41B-4DDC-A79D-F0B973CC729A}" dt="2020-06-10T18:20:53.840" v="30" actId="14100"/>
        <pc:sldMkLst>
          <pc:docMk/>
          <pc:sldMk cId="1956572172" sldId="278"/>
        </pc:sldMkLst>
        <pc:spChg chg="mod">
          <ac:chgData name="Vikas Goyal" userId="e3b34ca0-c474-47c5-babe-dea6b026b949" providerId="ADAL" clId="{C62AA720-B41B-4DDC-A79D-F0B973CC729A}" dt="2020-06-10T18:20:53.840" v="30" actId="14100"/>
          <ac:spMkLst>
            <pc:docMk/>
            <pc:sldMk cId="1956572172" sldId="278"/>
            <ac:spMk id="3" creationId="{90664FA2-FC9B-467D-B8FF-7E963ACBE03A}"/>
          </ac:spMkLst>
        </pc:spChg>
      </pc:sldChg>
      <pc:sldChg chg="modSp mod">
        <pc:chgData name="Vikas Goyal" userId="e3b34ca0-c474-47c5-babe-dea6b026b949" providerId="ADAL" clId="{C62AA720-B41B-4DDC-A79D-F0B973CC729A}" dt="2020-06-10T18:21:41.054" v="31" actId="108"/>
        <pc:sldMkLst>
          <pc:docMk/>
          <pc:sldMk cId="2286790379" sldId="280"/>
        </pc:sldMkLst>
        <pc:spChg chg="mod">
          <ac:chgData name="Vikas Goyal" userId="e3b34ca0-c474-47c5-babe-dea6b026b949" providerId="ADAL" clId="{C62AA720-B41B-4DDC-A79D-F0B973CC729A}" dt="2020-06-10T18:21:41.054" v="31" actId="108"/>
          <ac:spMkLst>
            <pc:docMk/>
            <pc:sldMk cId="2286790379" sldId="280"/>
            <ac:spMk id="4" creationId="{0527FE35-627E-4C5E-BF07-9A2B86B0E1B7}"/>
          </ac:spMkLst>
        </pc:spChg>
      </pc:sldChg>
      <pc:sldChg chg="modSp mod">
        <pc:chgData name="Vikas Goyal" userId="e3b34ca0-c474-47c5-babe-dea6b026b949" providerId="ADAL" clId="{C62AA720-B41B-4DDC-A79D-F0B973CC729A}" dt="2020-06-12T17:27:15.457" v="54" actId="27636"/>
        <pc:sldMkLst>
          <pc:docMk/>
          <pc:sldMk cId="3146490111" sldId="281"/>
        </pc:sldMkLst>
        <pc:spChg chg="mod">
          <ac:chgData name="Vikas Goyal" userId="e3b34ca0-c474-47c5-babe-dea6b026b949" providerId="ADAL" clId="{C62AA720-B41B-4DDC-A79D-F0B973CC729A}" dt="2020-06-12T17:27:15.457" v="54" actId="27636"/>
          <ac:spMkLst>
            <pc:docMk/>
            <pc:sldMk cId="3146490111" sldId="281"/>
            <ac:spMk id="3" creationId="{6AFEBA8A-3891-4C24-843F-45DD8A52FCEB}"/>
          </ac:spMkLst>
        </pc:spChg>
      </pc:sldChg>
      <pc:sldChg chg="modSp mod">
        <pc:chgData name="Vikas Goyal" userId="e3b34ca0-c474-47c5-babe-dea6b026b949" providerId="ADAL" clId="{C62AA720-B41B-4DDC-A79D-F0B973CC729A}" dt="2020-06-10T18:21:54.811" v="32" actId="108"/>
        <pc:sldMkLst>
          <pc:docMk/>
          <pc:sldMk cId="3457436669" sldId="283"/>
        </pc:sldMkLst>
        <pc:spChg chg="mod">
          <ac:chgData name="Vikas Goyal" userId="e3b34ca0-c474-47c5-babe-dea6b026b949" providerId="ADAL" clId="{C62AA720-B41B-4DDC-A79D-F0B973CC729A}" dt="2020-06-10T18:21:54.811" v="32" actId="108"/>
          <ac:spMkLst>
            <pc:docMk/>
            <pc:sldMk cId="3457436669" sldId="283"/>
            <ac:spMk id="7" creationId="{9D8C8906-D58C-4318-92FB-6E08EACB415D}"/>
          </ac:spMkLst>
        </pc:spChg>
      </pc:sldChg>
      <pc:sldChg chg="modSp mod">
        <pc:chgData name="Vikas Goyal" userId="e3b34ca0-c474-47c5-babe-dea6b026b949" providerId="ADAL" clId="{C62AA720-B41B-4DDC-A79D-F0B973CC729A}" dt="2020-06-10T18:22:24.537" v="36" actId="14100"/>
        <pc:sldMkLst>
          <pc:docMk/>
          <pc:sldMk cId="324500184" sldId="285"/>
        </pc:sldMkLst>
        <pc:spChg chg="mod">
          <ac:chgData name="Vikas Goyal" userId="e3b34ca0-c474-47c5-babe-dea6b026b949" providerId="ADAL" clId="{C62AA720-B41B-4DDC-A79D-F0B973CC729A}" dt="2020-06-10T18:22:24.537" v="36" actId="14100"/>
          <ac:spMkLst>
            <pc:docMk/>
            <pc:sldMk cId="324500184" sldId="285"/>
            <ac:spMk id="3" creationId="{D7534AF5-8619-4593-9877-BF8CB14C9AB6}"/>
          </ac:spMkLst>
        </pc:spChg>
      </pc:sldChg>
      <pc:sldChg chg="modSp mod">
        <pc:chgData name="Vikas Goyal" userId="e3b34ca0-c474-47c5-babe-dea6b026b949" providerId="ADAL" clId="{C62AA720-B41B-4DDC-A79D-F0B973CC729A}" dt="2020-06-10T18:22:58.229" v="37" actId="6549"/>
        <pc:sldMkLst>
          <pc:docMk/>
          <pc:sldMk cId="1675511362" sldId="287"/>
        </pc:sldMkLst>
        <pc:spChg chg="mod">
          <ac:chgData name="Vikas Goyal" userId="e3b34ca0-c474-47c5-babe-dea6b026b949" providerId="ADAL" clId="{C62AA720-B41B-4DDC-A79D-F0B973CC729A}" dt="2020-06-10T18:22:58.229" v="37" actId="6549"/>
          <ac:spMkLst>
            <pc:docMk/>
            <pc:sldMk cId="1675511362" sldId="287"/>
            <ac:spMk id="3" creationId="{04FCDC57-ACEA-4E30-B1C7-756856A54F32}"/>
          </ac:spMkLst>
        </pc:spChg>
      </pc:sldChg>
      <pc:sldChg chg="modSp mod">
        <pc:chgData name="Vikas Goyal" userId="e3b34ca0-c474-47c5-babe-dea6b026b949" providerId="ADAL" clId="{C62AA720-B41B-4DDC-A79D-F0B973CC729A}" dt="2020-06-12T17:25:26.552" v="46" actId="1035"/>
        <pc:sldMkLst>
          <pc:docMk/>
          <pc:sldMk cId="1194819050" sldId="288"/>
        </pc:sldMkLst>
        <pc:spChg chg="mod">
          <ac:chgData name="Vikas Goyal" userId="e3b34ca0-c474-47c5-babe-dea6b026b949" providerId="ADAL" clId="{C62AA720-B41B-4DDC-A79D-F0B973CC729A}" dt="2020-06-10T18:05:29.437" v="1" actId="14100"/>
          <ac:spMkLst>
            <pc:docMk/>
            <pc:sldMk cId="1194819050" sldId="288"/>
            <ac:spMk id="6" creationId="{AB5CF0C6-40B5-4A10-A492-5B13649A31C1}"/>
          </ac:spMkLst>
        </pc:spChg>
        <pc:picChg chg="mod">
          <ac:chgData name="Vikas Goyal" userId="e3b34ca0-c474-47c5-babe-dea6b026b949" providerId="ADAL" clId="{C62AA720-B41B-4DDC-A79D-F0B973CC729A}" dt="2020-06-12T17:25:26.552" v="46" actId="1035"/>
          <ac:picMkLst>
            <pc:docMk/>
            <pc:sldMk cId="1194819050" sldId="288"/>
            <ac:picMk id="8" creationId="{77E895C0-A01A-41B4-963D-0900F55E581A}"/>
          </ac:picMkLst>
        </pc:picChg>
      </pc:sldChg>
      <pc:sldChg chg="del">
        <pc:chgData name="Vikas Goyal" userId="e3b34ca0-c474-47c5-babe-dea6b026b949" providerId="ADAL" clId="{C62AA720-B41B-4DDC-A79D-F0B973CC729A}" dt="2020-06-12T17:31:55.873" v="74" actId="47"/>
        <pc:sldMkLst>
          <pc:docMk/>
          <pc:sldMk cId="647124349" sldId="290"/>
        </pc:sldMkLst>
      </pc:sldChg>
      <pc:sldChg chg="addSp delSp modSp new mod setBg">
        <pc:chgData name="Vikas Goyal" userId="e3b34ca0-c474-47c5-babe-dea6b026b949" providerId="ADAL" clId="{C62AA720-B41B-4DDC-A79D-F0B973CC729A}" dt="2020-06-12T17:34:02.178" v="87" actId="1076"/>
        <pc:sldMkLst>
          <pc:docMk/>
          <pc:sldMk cId="2402880109" sldId="291"/>
        </pc:sldMkLst>
        <pc:spChg chg="mod">
          <ac:chgData name="Vikas Goyal" userId="e3b34ca0-c474-47c5-babe-dea6b026b949" providerId="ADAL" clId="{C62AA720-B41B-4DDC-A79D-F0B973CC729A}" dt="2020-06-12T17:34:02.178" v="87" actId="1076"/>
          <ac:spMkLst>
            <pc:docMk/>
            <pc:sldMk cId="2402880109" sldId="291"/>
            <ac:spMk id="2" creationId="{AF2CFA04-57D6-45DA-8FFF-5E0535BF2770}"/>
          </ac:spMkLst>
        </pc:spChg>
        <pc:spChg chg="del">
          <ac:chgData name="Vikas Goyal" userId="e3b34ca0-c474-47c5-babe-dea6b026b949" providerId="ADAL" clId="{C62AA720-B41B-4DDC-A79D-F0B973CC729A}" dt="2020-06-12T17:31:52.929" v="73" actId="478"/>
          <ac:spMkLst>
            <pc:docMk/>
            <pc:sldMk cId="2402880109" sldId="291"/>
            <ac:spMk id="3" creationId="{03F52A7D-D65D-4B13-9E60-94D7EA3B9A2C}"/>
          </ac:spMkLst>
        </pc:spChg>
        <pc:picChg chg="add mod">
          <ac:chgData name="Vikas Goyal" userId="e3b34ca0-c474-47c5-babe-dea6b026b949" providerId="ADAL" clId="{C62AA720-B41B-4DDC-A79D-F0B973CC729A}" dt="2020-06-12T17:33:56.429" v="85" actId="1076"/>
          <ac:picMkLst>
            <pc:docMk/>
            <pc:sldMk cId="2402880109" sldId="291"/>
            <ac:picMk id="5" creationId="{466F2ED4-2B6F-47DA-8B7E-45E6873D86D7}"/>
          </ac:picMkLst>
        </pc:picChg>
      </pc:sldChg>
      <pc:sldChg chg="addSp modSp new mod">
        <pc:chgData name="Vikas Goyal" userId="e3b34ca0-c474-47c5-babe-dea6b026b949" providerId="ADAL" clId="{C62AA720-B41B-4DDC-A79D-F0B973CC729A}" dt="2020-06-17T09:00:33.610" v="100" actId="2711"/>
        <pc:sldMkLst>
          <pc:docMk/>
          <pc:sldMk cId="958163733" sldId="292"/>
        </pc:sldMkLst>
        <pc:spChg chg="add mod">
          <ac:chgData name="Vikas Goyal" userId="e3b34ca0-c474-47c5-babe-dea6b026b949" providerId="ADAL" clId="{C62AA720-B41B-4DDC-A79D-F0B973CC729A}" dt="2020-06-17T09:00:33.610" v="100" actId="2711"/>
          <ac:spMkLst>
            <pc:docMk/>
            <pc:sldMk cId="958163733" sldId="292"/>
            <ac:spMk id="3" creationId="{A7ED9BB5-3432-47B2-8DBC-5D7B779F9996}"/>
          </ac:spMkLst>
        </pc:spChg>
        <pc:spChg chg="add">
          <ac:chgData name="Vikas Goyal" userId="e3b34ca0-c474-47c5-babe-dea6b026b949" providerId="ADAL" clId="{C62AA720-B41B-4DDC-A79D-F0B973CC729A}" dt="2020-06-17T08:53:35.124" v="98" actId="22"/>
          <ac:spMkLst>
            <pc:docMk/>
            <pc:sldMk cId="958163733" sldId="292"/>
            <ac:spMk id="7" creationId="{F18AFE2F-0D06-4697-A045-E2AD697A36CB}"/>
          </ac:spMkLst>
        </pc:spChg>
        <pc:spChg chg="add">
          <ac:chgData name="Vikas Goyal" userId="e3b34ca0-c474-47c5-babe-dea6b026b949" providerId="ADAL" clId="{C62AA720-B41B-4DDC-A79D-F0B973CC729A}" dt="2020-06-17T08:53:35.124" v="98" actId="22"/>
          <ac:spMkLst>
            <pc:docMk/>
            <pc:sldMk cId="958163733" sldId="292"/>
            <ac:spMk id="13" creationId="{B7D6E6AF-0E5C-429E-A9F9-481A26603688}"/>
          </ac:spMkLst>
        </pc:spChg>
        <pc:picChg chg="add">
          <ac:chgData name="Vikas Goyal" userId="e3b34ca0-c474-47c5-babe-dea6b026b949" providerId="ADAL" clId="{C62AA720-B41B-4DDC-A79D-F0B973CC729A}" dt="2020-06-17T08:53:35.124" v="98" actId="22"/>
          <ac:picMkLst>
            <pc:docMk/>
            <pc:sldMk cId="958163733" sldId="292"/>
            <ac:picMk id="5" creationId="{B8F259F8-B813-4B2F-9EC4-18D0D4D496DC}"/>
          </ac:picMkLst>
        </pc:picChg>
        <pc:picChg chg="add">
          <ac:chgData name="Vikas Goyal" userId="e3b34ca0-c474-47c5-babe-dea6b026b949" providerId="ADAL" clId="{C62AA720-B41B-4DDC-A79D-F0B973CC729A}" dt="2020-06-17T08:53:35.124" v="98" actId="22"/>
          <ac:picMkLst>
            <pc:docMk/>
            <pc:sldMk cId="958163733" sldId="292"/>
            <ac:picMk id="9" creationId="{94DBB3B8-559D-4800-B92E-6A7F0EBB1069}"/>
          </ac:picMkLst>
        </pc:picChg>
        <pc:picChg chg="add">
          <ac:chgData name="Vikas Goyal" userId="e3b34ca0-c474-47c5-babe-dea6b026b949" providerId="ADAL" clId="{C62AA720-B41B-4DDC-A79D-F0B973CC729A}" dt="2020-06-17T08:53:35.124" v="98" actId="22"/>
          <ac:picMkLst>
            <pc:docMk/>
            <pc:sldMk cId="958163733" sldId="292"/>
            <ac:picMk id="11" creationId="{97757E5D-A9CB-46CC-A48B-DCB5EB4E47F0}"/>
          </ac:picMkLst>
        </pc:picChg>
      </pc:sldChg>
    </pc:docChg>
  </pc:docChgLst>
  <pc:docChgLst>
    <pc:chgData name="Vikas Goyal" userId="e3b34ca0-c474-47c5-babe-dea6b026b949" providerId="ADAL" clId="{D7BA227D-3488-4FC6-93D4-E3B40FAB5B7A}"/>
    <pc:docChg chg="undo redo custSel addSld delSld modSld modMainMaster">
      <pc:chgData name="Vikas Goyal" userId="e3b34ca0-c474-47c5-babe-dea6b026b949" providerId="ADAL" clId="{D7BA227D-3488-4FC6-93D4-E3B40FAB5B7A}" dt="2020-05-23T16:10:38.245" v="161" actId="20577"/>
      <pc:docMkLst>
        <pc:docMk/>
      </pc:docMkLst>
      <pc:sldChg chg="addSp delSp modSp new del mod">
        <pc:chgData name="Vikas Goyal" userId="e3b34ca0-c474-47c5-babe-dea6b026b949" providerId="ADAL" clId="{D7BA227D-3488-4FC6-93D4-E3B40FAB5B7A}" dt="2020-05-22T18:26:37.595" v="35" actId="47"/>
        <pc:sldMkLst>
          <pc:docMk/>
          <pc:sldMk cId="1169969317" sldId="256"/>
        </pc:sldMkLst>
        <pc:picChg chg="add del mod">
          <ac:chgData name="Vikas Goyal" userId="e3b34ca0-c474-47c5-babe-dea6b026b949" providerId="ADAL" clId="{D7BA227D-3488-4FC6-93D4-E3B40FAB5B7A}" dt="2020-05-22T17:48:45.228" v="2" actId="478"/>
          <ac:picMkLst>
            <pc:docMk/>
            <pc:sldMk cId="1169969317" sldId="256"/>
            <ac:picMk id="5" creationId="{AB31D4F6-6FF1-489B-A549-D0E488D0264B}"/>
          </ac:picMkLst>
        </pc:picChg>
        <pc:picChg chg="add mod">
          <ac:chgData name="Vikas Goyal" userId="e3b34ca0-c474-47c5-babe-dea6b026b949" providerId="ADAL" clId="{D7BA227D-3488-4FC6-93D4-E3B40FAB5B7A}" dt="2020-05-22T17:49:20.599" v="3" actId="931"/>
          <ac:picMkLst>
            <pc:docMk/>
            <pc:sldMk cId="1169969317" sldId="256"/>
            <ac:picMk id="7" creationId="{2135C365-C006-4B43-93A4-612FBC77EDE6}"/>
          </ac:picMkLst>
        </pc:picChg>
      </pc:sldChg>
      <pc:sldChg chg="modSp new mod">
        <pc:chgData name="Vikas Goyal" userId="e3b34ca0-c474-47c5-babe-dea6b026b949" providerId="ADAL" clId="{D7BA227D-3488-4FC6-93D4-E3B40FAB5B7A}" dt="2020-05-22T18:26:06.256" v="28" actId="27636"/>
        <pc:sldMkLst>
          <pc:docMk/>
          <pc:sldMk cId="2052496905" sldId="257"/>
        </pc:sldMkLst>
        <pc:spChg chg="mod">
          <ac:chgData name="Vikas Goyal" userId="e3b34ca0-c474-47c5-babe-dea6b026b949" providerId="ADAL" clId="{D7BA227D-3488-4FC6-93D4-E3B40FAB5B7A}" dt="2020-05-22T18:26:06.256" v="28" actId="27636"/>
          <ac:spMkLst>
            <pc:docMk/>
            <pc:sldMk cId="2052496905" sldId="257"/>
            <ac:spMk id="2" creationId="{4EAC9F96-7557-4868-A7C1-27F308920E9A}"/>
          </ac:spMkLst>
        </pc:spChg>
        <pc:spChg chg="mod">
          <ac:chgData name="Vikas Goyal" userId="e3b34ca0-c474-47c5-babe-dea6b026b949" providerId="ADAL" clId="{D7BA227D-3488-4FC6-93D4-E3B40FAB5B7A}" dt="2020-05-22T18:23:03.200" v="10" actId="5793"/>
          <ac:spMkLst>
            <pc:docMk/>
            <pc:sldMk cId="2052496905" sldId="257"/>
            <ac:spMk id="3" creationId="{408767B5-F0D8-4DC6-8D46-986B20AE9E7F}"/>
          </ac:spMkLst>
        </pc:spChg>
      </pc:sldChg>
      <pc:sldChg chg="modSp new mod">
        <pc:chgData name="Vikas Goyal" userId="e3b34ca0-c474-47c5-babe-dea6b026b949" providerId="ADAL" clId="{D7BA227D-3488-4FC6-93D4-E3B40FAB5B7A}" dt="2020-05-22T18:26:55.274" v="37"/>
        <pc:sldMkLst>
          <pc:docMk/>
          <pc:sldMk cId="2135985631" sldId="258"/>
        </pc:sldMkLst>
        <pc:spChg chg="mod">
          <ac:chgData name="Vikas Goyal" userId="e3b34ca0-c474-47c5-babe-dea6b026b949" providerId="ADAL" clId="{D7BA227D-3488-4FC6-93D4-E3B40FAB5B7A}" dt="2020-05-22T18:26:55.274" v="37"/>
          <ac:spMkLst>
            <pc:docMk/>
            <pc:sldMk cId="2135985631" sldId="258"/>
            <ac:spMk id="2" creationId="{ED61102B-7ABA-41A2-8CF5-FA3B8B12B0B5}"/>
          </ac:spMkLst>
        </pc:spChg>
        <pc:spChg chg="mod">
          <ac:chgData name="Vikas Goyal" userId="e3b34ca0-c474-47c5-babe-dea6b026b949" providerId="ADAL" clId="{D7BA227D-3488-4FC6-93D4-E3B40FAB5B7A}" dt="2020-05-22T18:26:15.288" v="33" actId="27636"/>
          <ac:spMkLst>
            <pc:docMk/>
            <pc:sldMk cId="2135985631" sldId="258"/>
            <ac:spMk id="3" creationId="{273641B6-055C-48BA-888D-702014870B69}"/>
          </ac:spMkLst>
        </pc:spChg>
      </pc:sldChg>
      <pc:sldChg chg="modSp new mod">
        <pc:chgData name="Vikas Goyal" userId="e3b34ca0-c474-47c5-babe-dea6b026b949" providerId="ADAL" clId="{D7BA227D-3488-4FC6-93D4-E3B40FAB5B7A}" dt="2020-05-22T18:28:27.916" v="51" actId="20577"/>
        <pc:sldMkLst>
          <pc:docMk/>
          <pc:sldMk cId="4284687756" sldId="259"/>
        </pc:sldMkLst>
        <pc:spChg chg="mod">
          <ac:chgData name="Vikas Goyal" userId="e3b34ca0-c474-47c5-babe-dea6b026b949" providerId="ADAL" clId="{D7BA227D-3488-4FC6-93D4-E3B40FAB5B7A}" dt="2020-05-22T18:27:49.824" v="43" actId="27636"/>
          <ac:spMkLst>
            <pc:docMk/>
            <pc:sldMk cId="4284687756" sldId="259"/>
            <ac:spMk id="2" creationId="{969B3861-D273-4578-996D-E438C2BEF243}"/>
          </ac:spMkLst>
        </pc:spChg>
        <pc:spChg chg="mod">
          <ac:chgData name="Vikas Goyal" userId="e3b34ca0-c474-47c5-babe-dea6b026b949" providerId="ADAL" clId="{D7BA227D-3488-4FC6-93D4-E3B40FAB5B7A}" dt="2020-05-22T18:28:27.916" v="51" actId="20577"/>
          <ac:spMkLst>
            <pc:docMk/>
            <pc:sldMk cId="4284687756" sldId="259"/>
            <ac:spMk id="3" creationId="{27175DAC-8C6D-4A7D-9145-F22ACF375784}"/>
          </ac:spMkLst>
        </pc:spChg>
      </pc:sldChg>
      <pc:sldChg chg="modSp new mod">
        <pc:chgData name="Vikas Goyal" userId="e3b34ca0-c474-47c5-babe-dea6b026b949" providerId="ADAL" clId="{D7BA227D-3488-4FC6-93D4-E3B40FAB5B7A}" dt="2020-05-22T18:29:50.626" v="59"/>
        <pc:sldMkLst>
          <pc:docMk/>
          <pc:sldMk cId="2960629288" sldId="260"/>
        </pc:sldMkLst>
        <pc:spChg chg="mod">
          <ac:chgData name="Vikas Goyal" userId="e3b34ca0-c474-47c5-babe-dea6b026b949" providerId="ADAL" clId="{D7BA227D-3488-4FC6-93D4-E3B40FAB5B7A}" dt="2020-05-22T18:28:47.545" v="56"/>
          <ac:spMkLst>
            <pc:docMk/>
            <pc:sldMk cId="2960629288" sldId="260"/>
            <ac:spMk id="2" creationId="{7682ACC8-D1CA-4547-9CB1-CC98C0A8F902}"/>
          </ac:spMkLst>
        </pc:spChg>
        <pc:spChg chg="mod">
          <ac:chgData name="Vikas Goyal" userId="e3b34ca0-c474-47c5-babe-dea6b026b949" providerId="ADAL" clId="{D7BA227D-3488-4FC6-93D4-E3B40FAB5B7A}" dt="2020-05-22T18:29:50.626" v="59"/>
          <ac:spMkLst>
            <pc:docMk/>
            <pc:sldMk cId="2960629288" sldId="260"/>
            <ac:spMk id="3" creationId="{06C31232-E67E-437B-9887-E8B6CA1E4281}"/>
          </ac:spMkLst>
        </pc:spChg>
      </pc:sldChg>
      <pc:sldChg chg="modSp new mod">
        <pc:chgData name="Vikas Goyal" userId="e3b34ca0-c474-47c5-babe-dea6b026b949" providerId="ADAL" clId="{D7BA227D-3488-4FC6-93D4-E3B40FAB5B7A}" dt="2020-05-22T18:31:13.270" v="67"/>
        <pc:sldMkLst>
          <pc:docMk/>
          <pc:sldMk cId="2735923511" sldId="261"/>
        </pc:sldMkLst>
        <pc:spChg chg="mod">
          <ac:chgData name="Vikas Goyal" userId="e3b34ca0-c474-47c5-babe-dea6b026b949" providerId="ADAL" clId="{D7BA227D-3488-4FC6-93D4-E3B40FAB5B7A}" dt="2020-05-22T18:30:29.179" v="64"/>
          <ac:spMkLst>
            <pc:docMk/>
            <pc:sldMk cId="2735923511" sldId="261"/>
            <ac:spMk id="2" creationId="{7F11ED72-AE40-461A-B9AF-71C07BCBC3AA}"/>
          </ac:spMkLst>
        </pc:spChg>
        <pc:spChg chg="mod">
          <ac:chgData name="Vikas Goyal" userId="e3b34ca0-c474-47c5-babe-dea6b026b949" providerId="ADAL" clId="{D7BA227D-3488-4FC6-93D4-E3B40FAB5B7A}" dt="2020-05-22T18:31:13.270" v="67"/>
          <ac:spMkLst>
            <pc:docMk/>
            <pc:sldMk cId="2735923511" sldId="261"/>
            <ac:spMk id="3" creationId="{6BC0DCB8-A06E-41D2-9829-72F481FFEB85}"/>
          </ac:spMkLst>
        </pc:spChg>
      </pc:sldChg>
      <pc:sldChg chg="modSp new mod">
        <pc:chgData name="Vikas Goyal" userId="e3b34ca0-c474-47c5-babe-dea6b026b949" providerId="ADAL" clId="{D7BA227D-3488-4FC6-93D4-E3B40FAB5B7A}" dt="2020-05-22T18:32:31.901" v="79"/>
        <pc:sldMkLst>
          <pc:docMk/>
          <pc:sldMk cId="378331919" sldId="262"/>
        </pc:sldMkLst>
        <pc:spChg chg="mod">
          <ac:chgData name="Vikas Goyal" userId="e3b34ca0-c474-47c5-babe-dea6b026b949" providerId="ADAL" clId="{D7BA227D-3488-4FC6-93D4-E3B40FAB5B7A}" dt="2020-05-22T18:32:13.669" v="74"/>
          <ac:spMkLst>
            <pc:docMk/>
            <pc:sldMk cId="378331919" sldId="262"/>
            <ac:spMk id="2" creationId="{E7D9C394-F9E3-4E2F-AE48-8D3F6D13DC3A}"/>
          </ac:spMkLst>
        </pc:spChg>
        <pc:spChg chg="mod">
          <ac:chgData name="Vikas Goyal" userId="e3b34ca0-c474-47c5-babe-dea6b026b949" providerId="ADAL" clId="{D7BA227D-3488-4FC6-93D4-E3B40FAB5B7A}" dt="2020-05-22T18:32:31.901" v="79"/>
          <ac:spMkLst>
            <pc:docMk/>
            <pc:sldMk cId="378331919" sldId="262"/>
            <ac:spMk id="3" creationId="{D2578A5E-D870-40D7-8620-D10104BB84A1}"/>
          </ac:spMkLst>
        </pc:spChg>
      </pc:sldChg>
      <pc:sldChg chg="modSp new mod">
        <pc:chgData name="Vikas Goyal" userId="e3b34ca0-c474-47c5-babe-dea6b026b949" providerId="ADAL" clId="{D7BA227D-3488-4FC6-93D4-E3B40FAB5B7A}" dt="2020-05-22T18:34:03.071" v="86"/>
        <pc:sldMkLst>
          <pc:docMk/>
          <pc:sldMk cId="778365726" sldId="263"/>
        </pc:sldMkLst>
        <pc:spChg chg="mod">
          <ac:chgData name="Vikas Goyal" userId="e3b34ca0-c474-47c5-babe-dea6b026b949" providerId="ADAL" clId="{D7BA227D-3488-4FC6-93D4-E3B40FAB5B7A}" dt="2020-05-22T18:33:43.298" v="83"/>
          <ac:spMkLst>
            <pc:docMk/>
            <pc:sldMk cId="778365726" sldId="263"/>
            <ac:spMk id="2" creationId="{9A74D116-B2D0-4FDF-B11B-2E5A8F55FA56}"/>
          </ac:spMkLst>
        </pc:spChg>
        <pc:spChg chg="mod">
          <ac:chgData name="Vikas Goyal" userId="e3b34ca0-c474-47c5-babe-dea6b026b949" providerId="ADAL" clId="{D7BA227D-3488-4FC6-93D4-E3B40FAB5B7A}" dt="2020-05-22T18:34:03.071" v="86"/>
          <ac:spMkLst>
            <pc:docMk/>
            <pc:sldMk cId="778365726" sldId="263"/>
            <ac:spMk id="3" creationId="{C5A2165D-55A2-4825-888E-0A22E16A5F27}"/>
          </ac:spMkLst>
        </pc:spChg>
      </pc:sldChg>
      <pc:sldChg chg="modSp new mod">
        <pc:chgData name="Vikas Goyal" userId="e3b34ca0-c474-47c5-babe-dea6b026b949" providerId="ADAL" clId="{D7BA227D-3488-4FC6-93D4-E3B40FAB5B7A}" dt="2020-05-22T18:46:15.324" v="94"/>
        <pc:sldMkLst>
          <pc:docMk/>
          <pc:sldMk cId="2359206511" sldId="264"/>
        </pc:sldMkLst>
        <pc:spChg chg="mod">
          <ac:chgData name="Vikas Goyal" userId="e3b34ca0-c474-47c5-babe-dea6b026b949" providerId="ADAL" clId="{D7BA227D-3488-4FC6-93D4-E3B40FAB5B7A}" dt="2020-05-22T18:45:50.774" v="91"/>
          <ac:spMkLst>
            <pc:docMk/>
            <pc:sldMk cId="2359206511" sldId="264"/>
            <ac:spMk id="2" creationId="{60035CDC-1895-4FAB-986C-ED56965AC451}"/>
          </ac:spMkLst>
        </pc:spChg>
        <pc:spChg chg="mod">
          <ac:chgData name="Vikas Goyal" userId="e3b34ca0-c474-47c5-babe-dea6b026b949" providerId="ADAL" clId="{D7BA227D-3488-4FC6-93D4-E3B40FAB5B7A}" dt="2020-05-22T18:46:15.324" v="94"/>
          <ac:spMkLst>
            <pc:docMk/>
            <pc:sldMk cId="2359206511" sldId="264"/>
            <ac:spMk id="3" creationId="{332B4934-13DE-4280-99C3-7E84E01CD8CB}"/>
          </ac:spMkLst>
        </pc:spChg>
      </pc:sldChg>
      <pc:sldChg chg="modSp new mod">
        <pc:chgData name="Vikas Goyal" userId="e3b34ca0-c474-47c5-babe-dea6b026b949" providerId="ADAL" clId="{D7BA227D-3488-4FC6-93D4-E3B40FAB5B7A}" dt="2020-05-22T18:47:47.841" v="106" actId="27636"/>
        <pc:sldMkLst>
          <pc:docMk/>
          <pc:sldMk cId="1553925157" sldId="265"/>
        </pc:sldMkLst>
        <pc:spChg chg="mod">
          <ac:chgData name="Vikas Goyal" userId="e3b34ca0-c474-47c5-babe-dea6b026b949" providerId="ADAL" clId="{D7BA227D-3488-4FC6-93D4-E3B40FAB5B7A}" dt="2020-05-22T18:47:25.641" v="101"/>
          <ac:spMkLst>
            <pc:docMk/>
            <pc:sldMk cId="1553925157" sldId="265"/>
            <ac:spMk id="2" creationId="{A1B1CBD7-5889-4B8B-A7D1-C45A156B1F8A}"/>
          </ac:spMkLst>
        </pc:spChg>
        <pc:spChg chg="mod">
          <ac:chgData name="Vikas Goyal" userId="e3b34ca0-c474-47c5-babe-dea6b026b949" providerId="ADAL" clId="{D7BA227D-3488-4FC6-93D4-E3B40FAB5B7A}" dt="2020-05-22T18:47:47.841" v="106" actId="27636"/>
          <ac:spMkLst>
            <pc:docMk/>
            <pc:sldMk cId="1553925157" sldId="265"/>
            <ac:spMk id="3" creationId="{02232E79-4573-471C-8374-D62CAF03D4F4}"/>
          </ac:spMkLst>
        </pc:spChg>
      </pc:sldChg>
      <pc:sldChg chg="modSp new mod">
        <pc:chgData name="Vikas Goyal" userId="e3b34ca0-c474-47c5-babe-dea6b026b949" providerId="ADAL" clId="{D7BA227D-3488-4FC6-93D4-E3B40FAB5B7A}" dt="2020-05-22T18:49:20.997" v="123" actId="27636"/>
        <pc:sldMkLst>
          <pc:docMk/>
          <pc:sldMk cId="1336132930" sldId="266"/>
        </pc:sldMkLst>
        <pc:spChg chg="mod">
          <ac:chgData name="Vikas Goyal" userId="e3b34ca0-c474-47c5-babe-dea6b026b949" providerId="ADAL" clId="{D7BA227D-3488-4FC6-93D4-E3B40FAB5B7A}" dt="2020-05-22T18:49:05.910" v="116" actId="20577"/>
          <ac:spMkLst>
            <pc:docMk/>
            <pc:sldMk cId="1336132930" sldId="266"/>
            <ac:spMk id="2" creationId="{89D76C34-8B2B-4FA0-A25F-5DDD3BBBCAE1}"/>
          </ac:spMkLst>
        </pc:spChg>
        <pc:spChg chg="mod">
          <ac:chgData name="Vikas Goyal" userId="e3b34ca0-c474-47c5-babe-dea6b026b949" providerId="ADAL" clId="{D7BA227D-3488-4FC6-93D4-E3B40FAB5B7A}" dt="2020-05-22T18:49:20.997" v="123" actId="27636"/>
          <ac:spMkLst>
            <pc:docMk/>
            <pc:sldMk cId="1336132930" sldId="266"/>
            <ac:spMk id="3" creationId="{5FEFF84D-4C0D-483D-B0CE-30138BADDC45}"/>
          </ac:spMkLst>
        </pc:spChg>
      </pc:sldChg>
      <pc:sldChg chg="modSp new mod">
        <pc:chgData name="Vikas Goyal" userId="e3b34ca0-c474-47c5-babe-dea6b026b949" providerId="ADAL" clId="{D7BA227D-3488-4FC6-93D4-E3B40FAB5B7A}" dt="2020-05-22T18:50:01.553" v="131"/>
        <pc:sldMkLst>
          <pc:docMk/>
          <pc:sldMk cId="710565542" sldId="267"/>
        </pc:sldMkLst>
        <pc:spChg chg="mod">
          <ac:chgData name="Vikas Goyal" userId="e3b34ca0-c474-47c5-babe-dea6b026b949" providerId="ADAL" clId="{D7BA227D-3488-4FC6-93D4-E3B40FAB5B7A}" dt="2020-05-22T18:49:38.688" v="128"/>
          <ac:spMkLst>
            <pc:docMk/>
            <pc:sldMk cId="710565542" sldId="267"/>
            <ac:spMk id="2" creationId="{F09BDE43-55C7-4ECC-9403-50BABCF8B81D}"/>
          </ac:spMkLst>
        </pc:spChg>
        <pc:spChg chg="mod">
          <ac:chgData name="Vikas Goyal" userId="e3b34ca0-c474-47c5-babe-dea6b026b949" providerId="ADAL" clId="{D7BA227D-3488-4FC6-93D4-E3B40FAB5B7A}" dt="2020-05-22T18:50:01.553" v="131"/>
          <ac:spMkLst>
            <pc:docMk/>
            <pc:sldMk cId="710565542" sldId="267"/>
            <ac:spMk id="3" creationId="{AE276F9E-6A64-4724-8483-692EE5FFE8E9}"/>
          </ac:spMkLst>
        </pc:spChg>
      </pc:sldChg>
      <pc:sldChg chg="modSp new mod">
        <pc:chgData name="Vikas Goyal" userId="e3b34ca0-c474-47c5-babe-dea6b026b949" providerId="ADAL" clId="{D7BA227D-3488-4FC6-93D4-E3B40FAB5B7A}" dt="2020-05-22T20:12:41.690" v="145" actId="27636"/>
        <pc:sldMkLst>
          <pc:docMk/>
          <pc:sldMk cId="297351206" sldId="268"/>
        </pc:sldMkLst>
        <pc:spChg chg="mod">
          <ac:chgData name="Vikas Goyal" userId="e3b34ca0-c474-47c5-babe-dea6b026b949" providerId="ADAL" clId="{D7BA227D-3488-4FC6-93D4-E3B40FAB5B7A}" dt="2020-05-22T20:12:29.893" v="141" actId="27636"/>
          <ac:spMkLst>
            <pc:docMk/>
            <pc:sldMk cId="297351206" sldId="268"/>
            <ac:spMk id="2" creationId="{6F9B9AB8-9E78-4385-AA46-131D4B6C4B7B}"/>
          </ac:spMkLst>
        </pc:spChg>
        <pc:spChg chg="mod">
          <ac:chgData name="Vikas Goyal" userId="e3b34ca0-c474-47c5-babe-dea6b026b949" providerId="ADAL" clId="{D7BA227D-3488-4FC6-93D4-E3B40FAB5B7A}" dt="2020-05-22T20:12:41.690" v="145" actId="27636"/>
          <ac:spMkLst>
            <pc:docMk/>
            <pc:sldMk cId="297351206" sldId="268"/>
            <ac:spMk id="3" creationId="{CC073266-F85D-49EB-B430-3F873D8ACBD1}"/>
          </ac:spMkLst>
        </pc:spChg>
      </pc:sldChg>
      <pc:sldChg chg="modSp new mod">
        <pc:chgData name="Vikas Goyal" userId="e3b34ca0-c474-47c5-babe-dea6b026b949" providerId="ADAL" clId="{D7BA227D-3488-4FC6-93D4-E3B40FAB5B7A}" dt="2020-05-22T20:11:31.344" v="136" actId="20577"/>
        <pc:sldMkLst>
          <pc:docMk/>
          <pc:sldMk cId="239646002" sldId="269"/>
        </pc:sldMkLst>
        <pc:spChg chg="mod">
          <ac:chgData name="Vikas Goyal" userId="e3b34ca0-c474-47c5-babe-dea6b026b949" providerId="ADAL" clId="{D7BA227D-3488-4FC6-93D4-E3B40FAB5B7A}" dt="2020-05-22T20:11:31.344" v="136" actId="20577"/>
          <ac:spMkLst>
            <pc:docMk/>
            <pc:sldMk cId="239646002" sldId="269"/>
            <ac:spMk id="2" creationId="{7FEBA299-F8E9-4028-A870-2447B4CE92A3}"/>
          </ac:spMkLst>
        </pc:spChg>
      </pc:sldChg>
      <pc:sldChg chg="addSp delSp modSp new del mod">
        <pc:chgData name="Vikas Goyal" userId="e3b34ca0-c474-47c5-babe-dea6b026b949" providerId="ADAL" clId="{D7BA227D-3488-4FC6-93D4-E3B40FAB5B7A}" dt="2020-05-23T13:59:28.326" v="152" actId="47"/>
        <pc:sldMkLst>
          <pc:docMk/>
          <pc:sldMk cId="931045562" sldId="270"/>
        </pc:sldMkLst>
        <pc:spChg chg="del">
          <ac:chgData name="Vikas Goyal" userId="e3b34ca0-c474-47c5-babe-dea6b026b949" providerId="ADAL" clId="{D7BA227D-3488-4FC6-93D4-E3B40FAB5B7A}" dt="2020-05-23T13:07:06.498" v="147" actId="931"/>
          <ac:spMkLst>
            <pc:docMk/>
            <pc:sldMk cId="931045562" sldId="270"/>
            <ac:spMk id="3" creationId="{12AAAC57-4570-47FA-8131-03A6EF9D99B6}"/>
          </ac:spMkLst>
        </pc:spChg>
        <pc:picChg chg="add mod">
          <ac:chgData name="Vikas Goyal" userId="e3b34ca0-c474-47c5-babe-dea6b026b949" providerId="ADAL" clId="{D7BA227D-3488-4FC6-93D4-E3B40FAB5B7A}" dt="2020-05-23T13:07:31.229" v="151" actId="1076"/>
          <ac:picMkLst>
            <pc:docMk/>
            <pc:sldMk cId="931045562" sldId="270"/>
            <ac:picMk id="5" creationId="{B4D5A872-DC0A-483A-B8CA-3A6073BF1F63}"/>
          </ac:picMkLst>
        </pc:picChg>
      </pc:sldChg>
      <pc:sldChg chg="modSp new mod">
        <pc:chgData name="Vikas Goyal" userId="e3b34ca0-c474-47c5-babe-dea6b026b949" providerId="ADAL" clId="{D7BA227D-3488-4FC6-93D4-E3B40FAB5B7A}" dt="2020-05-23T16:10:38.245" v="161" actId="20577"/>
        <pc:sldMkLst>
          <pc:docMk/>
          <pc:sldMk cId="1508293427" sldId="270"/>
        </pc:sldMkLst>
        <pc:spChg chg="mod">
          <ac:chgData name="Vikas Goyal" userId="e3b34ca0-c474-47c5-babe-dea6b026b949" providerId="ADAL" clId="{D7BA227D-3488-4FC6-93D4-E3B40FAB5B7A}" dt="2020-05-23T16:10:38.245" v="161" actId="20577"/>
          <ac:spMkLst>
            <pc:docMk/>
            <pc:sldMk cId="1508293427" sldId="270"/>
            <ac:spMk id="2" creationId="{4CF6C5B2-0289-44CB-ABC3-A62E0355CC17}"/>
          </ac:spMkLst>
        </pc:spChg>
      </pc:sldChg>
      <pc:sldMasterChg chg="modSp mod">
        <pc:chgData name="Vikas Goyal" userId="e3b34ca0-c474-47c5-babe-dea6b026b949" providerId="ADAL" clId="{D7BA227D-3488-4FC6-93D4-E3B40FAB5B7A}" dt="2020-05-22T18:26:21.079" v="34" actId="404"/>
        <pc:sldMasterMkLst>
          <pc:docMk/>
          <pc:sldMasterMk cId="3939521455" sldId="2147483648"/>
        </pc:sldMasterMkLst>
        <pc:spChg chg="mod">
          <ac:chgData name="Vikas Goyal" userId="e3b34ca0-c474-47c5-babe-dea6b026b949" providerId="ADAL" clId="{D7BA227D-3488-4FC6-93D4-E3B40FAB5B7A}" dt="2020-05-22T18:26:06.197" v="27" actId="14100"/>
          <ac:spMkLst>
            <pc:docMk/>
            <pc:sldMasterMk cId="3939521455" sldId="2147483648"/>
            <ac:spMk id="2" creationId="{70EA6ED9-D33D-4560-B805-1C04CC003DD7}"/>
          </ac:spMkLst>
        </pc:spChg>
        <pc:spChg chg="mod">
          <ac:chgData name="Vikas Goyal" userId="e3b34ca0-c474-47c5-babe-dea6b026b949" providerId="ADAL" clId="{D7BA227D-3488-4FC6-93D4-E3B40FAB5B7A}" dt="2020-05-22T18:26:21.079" v="34" actId="404"/>
          <ac:spMkLst>
            <pc:docMk/>
            <pc:sldMasterMk cId="3939521455" sldId="2147483648"/>
            <ac:spMk id="3" creationId="{19D7C0A3-5779-4EBB-BE82-2F378A58DAB3}"/>
          </ac:spMkLst>
        </pc:spChg>
      </pc:sldMasterChg>
    </pc:docChg>
  </pc:docChgLst>
  <pc:docChgLst>
    <pc:chgData name="Vikas Goyal" userId="e3b34ca0-c474-47c5-babe-dea6b026b949" providerId="ADAL" clId="{0C8C29F7-108A-4E99-9F84-FB2E10AB588E}"/>
    <pc:docChg chg="undo redo custSel addSld delSld modSld sldOrd modSection">
      <pc:chgData name="Vikas Goyal" userId="e3b34ca0-c474-47c5-babe-dea6b026b949" providerId="ADAL" clId="{0C8C29F7-108A-4E99-9F84-FB2E10AB588E}" dt="2020-06-04T17:30:22.061" v="410"/>
      <pc:docMkLst>
        <pc:docMk/>
      </pc:docMkLst>
      <pc:sldChg chg="modSp mod">
        <pc:chgData name="Vikas Goyal" userId="e3b34ca0-c474-47c5-babe-dea6b026b949" providerId="ADAL" clId="{0C8C29F7-108A-4E99-9F84-FB2E10AB588E}" dt="2020-06-04T09:48:57.627" v="357" actId="1076"/>
        <pc:sldMkLst>
          <pc:docMk/>
          <pc:sldMk cId="3886498398" sldId="276"/>
        </pc:sldMkLst>
        <pc:spChg chg="mod">
          <ac:chgData name="Vikas Goyal" userId="e3b34ca0-c474-47c5-babe-dea6b026b949" providerId="ADAL" clId="{0C8C29F7-108A-4E99-9F84-FB2E10AB588E}" dt="2020-06-04T09:48:52.104" v="356" actId="1076"/>
          <ac:spMkLst>
            <pc:docMk/>
            <pc:sldMk cId="3886498398" sldId="276"/>
            <ac:spMk id="3" creationId="{0C693A8C-1175-4048-95EF-1BBBBB3ACBB5}"/>
          </ac:spMkLst>
        </pc:spChg>
        <pc:spChg chg="mod">
          <ac:chgData name="Vikas Goyal" userId="e3b34ca0-c474-47c5-babe-dea6b026b949" providerId="ADAL" clId="{0C8C29F7-108A-4E99-9F84-FB2E10AB588E}" dt="2020-06-04T09:48:57.627" v="357" actId="1076"/>
          <ac:spMkLst>
            <pc:docMk/>
            <pc:sldMk cId="3886498398" sldId="276"/>
            <ac:spMk id="6" creationId="{71FEE289-E6E0-4E73-A023-921730EC02E9}"/>
          </ac:spMkLst>
        </pc:spChg>
      </pc:sldChg>
      <pc:sldChg chg="ord">
        <pc:chgData name="Vikas Goyal" userId="e3b34ca0-c474-47c5-babe-dea6b026b949" providerId="ADAL" clId="{0C8C29F7-108A-4E99-9F84-FB2E10AB588E}" dt="2020-06-02T03:03:33.240" v="50"/>
        <pc:sldMkLst>
          <pc:docMk/>
          <pc:sldMk cId="1087437185" sldId="282"/>
        </pc:sldMkLst>
      </pc:sldChg>
      <pc:sldChg chg="addSp modSp new del mod">
        <pc:chgData name="Vikas Goyal" userId="e3b34ca0-c474-47c5-babe-dea6b026b949" providerId="ADAL" clId="{0C8C29F7-108A-4E99-9F84-FB2E10AB588E}" dt="2020-06-04T09:39:03.009" v="335" actId="47"/>
        <pc:sldMkLst>
          <pc:docMk/>
          <pc:sldMk cId="165400603" sldId="284"/>
        </pc:sldMkLst>
        <pc:spChg chg="mod">
          <ac:chgData name="Vikas Goyal" userId="e3b34ca0-c474-47c5-babe-dea6b026b949" providerId="ADAL" clId="{0C8C29F7-108A-4E99-9F84-FB2E10AB588E}" dt="2020-05-31T17:58:54.436" v="43" actId="1076"/>
          <ac:spMkLst>
            <pc:docMk/>
            <pc:sldMk cId="165400603" sldId="284"/>
            <ac:spMk id="2" creationId="{FD2F704E-3DC7-402D-8D4C-0EB1BFB30FE9}"/>
          </ac:spMkLst>
        </pc:spChg>
        <pc:spChg chg="mod">
          <ac:chgData name="Vikas Goyal" userId="e3b34ca0-c474-47c5-babe-dea6b026b949" providerId="ADAL" clId="{0C8C29F7-108A-4E99-9F84-FB2E10AB588E}" dt="2020-06-02T03:02:47.036" v="46" actId="1076"/>
          <ac:spMkLst>
            <pc:docMk/>
            <pc:sldMk cId="165400603" sldId="284"/>
            <ac:spMk id="3" creationId="{95D0D0BB-051D-4337-9150-156B101FBC5D}"/>
          </ac:spMkLst>
        </pc:spChg>
        <pc:spChg chg="add mod">
          <ac:chgData name="Vikas Goyal" userId="e3b34ca0-c474-47c5-babe-dea6b026b949" providerId="ADAL" clId="{0C8C29F7-108A-4E99-9F84-FB2E10AB588E}" dt="2020-06-04T09:27:45.261" v="313" actId="27636"/>
          <ac:spMkLst>
            <pc:docMk/>
            <pc:sldMk cId="165400603" sldId="284"/>
            <ac:spMk id="6" creationId="{0F7A0F4C-67D3-4DC3-8DE1-68E2D1E51CDE}"/>
          </ac:spMkLst>
        </pc:spChg>
        <pc:picChg chg="add mod">
          <ac:chgData name="Vikas Goyal" userId="e3b34ca0-c474-47c5-babe-dea6b026b949" providerId="ADAL" clId="{0C8C29F7-108A-4E99-9F84-FB2E10AB588E}" dt="2020-06-02T03:03:01.182" v="48" actId="1076"/>
          <ac:picMkLst>
            <pc:docMk/>
            <pc:sldMk cId="165400603" sldId="284"/>
            <ac:picMk id="5" creationId="{7876A074-2091-4265-AF89-2BEA360EF060}"/>
          </ac:picMkLst>
        </pc:picChg>
      </pc:sldChg>
      <pc:sldChg chg="modSp new mod modNotesTx">
        <pc:chgData name="Vikas Goyal" userId="e3b34ca0-c474-47c5-babe-dea6b026b949" providerId="ADAL" clId="{0C8C29F7-108A-4E99-9F84-FB2E10AB588E}" dt="2020-06-02T04:22:04.821" v="131" actId="33524"/>
        <pc:sldMkLst>
          <pc:docMk/>
          <pc:sldMk cId="324500184" sldId="285"/>
        </pc:sldMkLst>
        <pc:spChg chg="mod">
          <ac:chgData name="Vikas Goyal" userId="e3b34ca0-c474-47c5-babe-dea6b026b949" providerId="ADAL" clId="{0C8C29F7-108A-4E99-9F84-FB2E10AB588E}" dt="2020-06-02T04:11:30.210" v="92" actId="20577"/>
          <ac:spMkLst>
            <pc:docMk/>
            <pc:sldMk cId="324500184" sldId="285"/>
            <ac:spMk id="2" creationId="{B7D6D030-6B54-43A7-BC58-3BD042FA206E}"/>
          </ac:spMkLst>
        </pc:spChg>
        <pc:spChg chg="mod">
          <ac:chgData name="Vikas Goyal" userId="e3b34ca0-c474-47c5-babe-dea6b026b949" providerId="ADAL" clId="{0C8C29F7-108A-4E99-9F84-FB2E10AB588E}" dt="2020-06-02T04:22:04.821" v="131" actId="33524"/>
          <ac:spMkLst>
            <pc:docMk/>
            <pc:sldMk cId="324500184" sldId="285"/>
            <ac:spMk id="3" creationId="{D7534AF5-8619-4593-9877-BF8CB14C9AB6}"/>
          </ac:spMkLst>
        </pc:spChg>
      </pc:sldChg>
      <pc:sldChg chg="addSp delSp modSp new del mod">
        <pc:chgData name="Vikas Goyal" userId="e3b34ca0-c474-47c5-babe-dea6b026b949" providerId="ADAL" clId="{0C8C29F7-108A-4E99-9F84-FB2E10AB588E}" dt="2020-06-04T09:10:24.655" v="294" actId="47"/>
        <pc:sldMkLst>
          <pc:docMk/>
          <pc:sldMk cId="3983598085" sldId="286"/>
        </pc:sldMkLst>
        <pc:spChg chg="mod">
          <ac:chgData name="Vikas Goyal" userId="e3b34ca0-c474-47c5-babe-dea6b026b949" providerId="ADAL" clId="{0C8C29F7-108A-4E99-9F84-FB2E10AB588E}" dt="2020-06-02T04:36:22.273" v="174" actId="20577"/>
          <ac:spMkLst>
            <pc:docMk/>
            <pc:sldMk cId="3983598085" sldId="286"/>
            <ac:spMk id="2" creationId="{03AA1011-9C91-4AB4-90CB-6C4137F51CCD}"/>
          </ac:spMkLst>
        </pc:spChg>
        <pc:spChg chg="del">
          <ac:chgData name="Vikas Goyal" userId="e3b34ca0-c474-47c5-babe-dea6b026b949" providerId="ADAL" clId="{0C8C29F7-108A-4E99-9F84-FB2E10AB588E}" dt="2020-06-02T04:35:50.462" v="138" actId="931"/>
          <ac:spMkLst>
            <pc:docMk/>
            <pc:sldMk cId="3983598085" sldId="286"/>
            <ac:spMk id="3" creationId="{919C6BEF-31A0-4936-92E0-0BAA3AA2FE5B}"/>
          </ac:spMkLst>
        </pc:spChg>
        <pc:picChg chg="add mod">
          <ac:chgData name="Vikas Goyal" userId="e3b34ca0-c474-47c5-babe-dea6b026b949" providerId="ADAL" clId="{0C8C29F7-108A-4E99-9F84-FB2E10AB588E}" dt="2020-06-02T04:36:49.778" v="178" actId="1582"/>
          <ac:picMkLst>
            <pc:docMk/>
            <pc:sldMk cId="3983598085" sldId="286"/>
            <ac:picMk id="5" creationId="{0CD1565F-286D-4D6A-9B3F-C7F734FFC680}"/>
          </ac:picMkLst>
        </pc:picChg>
      </pc:sldChg>
      <pc:sldChg chg="addSp delSp modSp new mod modNotesTx">
        <pc:chgData name="Vikas Goyal" userId="e3b34ca0-c474-47c5-babe-dea6b026b949" providerId="ADAL" clId="{0C8C29F7-108A-4E99-9F84-FB2E10AB588E}" dt="2020-06-02T04:50:09.530" v="293" actId="14100"/>
        <pc:sldMkLst>
          <pc:docMk/>
          <pc:sldMk cId="1675511362" sldId="287"/>
        </pc:sldMkLst>
        <pc:spChg chg="del">
          <ac:chgData name="Vikas Goyal" userId="e3b34ca0-c474-47c5-babe-dea6b026b949" providerId="ADAL" clId="{0C8C29F7-108A-4E99-9F84-FB2E10AB588E}" dt="2020-06-02T04:37:20.915" v="181" actId="478"/>
          <ac:spMkLst>
            <pc:docMk/>
            <pc:sldMk cId="1675511362" sldId="287"/>
            <ac:spMk id="2" creationId="{9191AB53-D1A6-4DCF-92F3-A5FAB6307C0A}"/>
          </ac:spMkLst>
        </pc:spChg>
        <pc:spChg chg="mod">
          <ac:chgData name="Vikas Goyal" userId="e3b34ca0-c474-47c5-babe-dea6b026b949" providerId="ADAL" clId="{0C8C29F7-108A-4E99-9F84-FB2E10AB588E}" dt="2020-06-02T04:49:13.896" v="278" actId="14100"/>
          <ac:spMkLst>
            <pc:docMk/>
            <pc:sldMk cId="1675511362" sldId="287"/>
            <ac:spMk id="3" creationId="{04FCDC57-ACEA-4E30-B1C7-756856A54F32}"/>
          </ac:spMkLst>
        </pc:spChg>
        <pc:spChg chg="add mod">
          <ac:chgData name="Vikas Goyal" userId="e3b34ca0-c474-47c5-babe-dea6b026b949" providerId="ADAL" clId="{0C8C29F7-108A-4E99-9F84-FB2E10AB588E}" dt="2020-06-02T04:37:21.820" v="182"/>
          <ac:spMkLst>
            <pc:docMk/>
            <pc:sldMk cId="1675511362" sldId="287"/>
            <ac:spMk id="4" creationId="{4703FB70-8EDE-4925-81E8-9ADE2630055B}"/>
          </ac:spMkLst>
        </pc:spChg>
        <pc:picChg chg="add mod">
          <ac:chgData name="Vikas Goyal" userId="e3b34ca0-c474-47c5-babe-dea6b026b949" providerId="ADAL" clId="{0C8C29F7-108A-4E99-9F84-FB2E10AB588E}" dt="2020-06-02T04:39:02.305" v="203" actId="1038"/>
          <ac:picMkLst>
            <pc:docMk/>
            <pc:sldMk cId="1675511362" sldId="287"/>
            <ac:picMk id="5" creationId="{B25F3C09-5498-44F9-8A82-90C4DA6DD253}"/>
          </ac:picMkLst>
        </pc:picChg>
        <pc:picChg chg="add mod">
          <ac:chgData name="Vikas Goyal" userId="e3b34ca0-c474-47c5-babe-dea6b026b949" providerId="ADAL" clId="{0C8C29F7-108A-4E99-9F84-FB2E10AB588E}" dt="2020-06-02T04:50:04.989" v="291" actId="1076"/>
          <ac:picMkLst>
            <pc:docMk/>
            <pc:sldMk cId="1675511362" sldId="287"/>
            <ac:picMk id="1026" creationId="{A36F414F-CB0F-4105-9813-F941DF082DA7}"/>
          </ac:picMkLst>
        </pc:picChg>
        <pc:picChg chg="add mod">
          <ac:chgData name="Vikas Goyal" userId="e3b34ca0-c474-47c5-babe-dea6b026b949" providerId="ADAL" clId="{0C8C29F7-108A-4E99-9F84-FB2E10AB588E}" dt="2020-06-02T04:49:45.147" v="288" actId="1076"/>
          <ac:picMkLst>
            <pc:docMk/>
            <pc:sldMk cId="1675511362" sldId="287"/>
            <ac:picMk id="1028" creationId="{82384961-571D-4C1F-828F-CEC4ECB5BEF1}"/>
          </ac:picMkLst>
        </pc:picChg>
        <pc:picChg chg="add mod">
          <ac:chgData name="Vikas Goyal" userId="e3b34ca0-c474-47c5-babe-dea6b026b949" providerId="ADAL" clId="{0C8C29F7-108A-4E99-9F84-FB2E10AB588E}" dt="2020-06-02T04:50:09.530" v="293" actId="14100"/>
          <ac:picMkLst>
            <pc:docMk/>
            <pc:sldMk cId="1675511362" sldId="287"/>
            <ac:picMk id="1030" creationId="{F581E4F1-8D37-476C-BD3E-0F1DD208B88B}"/>
          </ac:picMkLst>
        </pc:picChg>
      </pc:sldChg>
      <pc:sldChg chg="addSp modSp new mod">
        <pc:chgData name="Vikas Goyal" userId="e3b34ca0-c474-47c5-babe-dea6b026b949" providerId="ADAL" clId="{0C8C29F7-108A-4E99-9F84-FB2E10AB588E}" dt="2020-06-04T09:38:50.420" v="334" actId="1076"/>
        <pc:sldMkLst>
          <pc:docMk/>
          <pc:sldMk cId="1194819050" sldId="288"/>
        </pc:sldMkLst>
        <pc:spChg chg="add mod">
          <ac:chgData name="Vikas Goyal" userId="e3b34ca0-c474-47c5-babe-dea6b026b949" providerId="ADAL" clId="{0C8C29F7-108A-4E99-9F84-FB2E10AB588E}" dt="2020-06-04T09:38:50.420" v="334" actId="1076"/>
          <ac:spMkLst>
            <pc:docMk/>
            <pc:sldMk cId="1194819050" sldId="288"/>
            <ac:spMk id="6" creationId="{AB5CF0C6-40B5-4A10-A492-5B13649A31C1}"/>
          </ac:spMkLst>
        </pc:spChg>
        <pc:spChg chg="add mod">
          <ac:chgData name="Vikas Goyal" userId="e3b34ca0-c474-47c5-babe-dea6b026b949" providerId="ADAL" clId="{0C8C29F7-108A-4E99-9F84-FB2E10AB588E}" dt="2020-06-04T09:38:50.420" v="334" actId="1076"/>
          <ac:spMkLst>
            <pc:docMk/>
            <pc:sldMk cId="1194819050" sldId="288"/>
            <ac:spMk id="7" creationId="{9DF150F1-5C42-441B-B630-5E8B210EAFEC}"/>
          </ac:spMkLst>
        </pc:spChg>
        <pc:spChg chg="add mod">
          <ac:chgData name="Vikas Goyal" userId="e3b34ca0-c474-47c5-babe-dea6b026b949" providerId="ADAL" clId="{0C8C29F7-108A-4E99-9F84-FB2E10AB588E}" dt="2020-06-04T09:35:14.779" v="317" actId="120"/>
          <ac:spMkLst>
            <pc:docMk/>
            <pc:sldMk cId="1194819050" sldId="288"/>
            <ac:spMk id="9" creationId="{EC544C99-249C-46D9-B0AD-5CDE2D580E3E}"/>
          </ac:spMkLst>
        </pc:spChg>
        <pc:picChg chg="add mod">
          <ac:chgData name="Vikas Goyal" userId="e3b34ca0-c474-47c5-babe-dea6b026b949" providerId="ADAL" clId="{0C8C29F7-108A-4E99-9F84-FB2E10AB588E}" dt="2020-06-04T09:36:32.552" v="326" actId="1076"/>
          <ac:picMkLst>
            <pc:docMk/>
            <pc:sldMk cId="1194819050" sldId="288"/>
            <ac:picMk id="5" creationId="{59030016-2DED-4120-8251-C035B378733D}"/>
          </ac:picMkLst>
        </pc:picChg>
        <pc:picChg chg="add mod">
          <ac:chgData name="Vikas Goyal" userId="e3b34ca0-c474-47c5-babe-dea6b026b949" providerId="ADAL" clId="{0C8C29F7-108A-4E99-9F84-FB2E10AB588E}" dt="2020-06-04T09:38:50.420" v="334" actId="1076"/>
          <ac:picMkLst>
            <pc:docMk/>
            <pc:sldMk cId="1194819050" sldId="288"/>
            <ac:picMk id="8" creationId="{77E895C0-A01A-41B4-963D-0900F55E581A}"/>
          </ac:picMkLst>
        </pc:picChg>
      </pc:sldChg>
      <pc:sldChg chg="addSp delSp modSp new mod modNotesTx">
        <pc:chgData name="Vikas Goyal" userId="e3b34ca0-c474-47c5-babe-dea6b026b949" providerId="ADAL" clId="{0C8C29F7-108A-4E99-9F84-FB2E10AB588E}" dt="2020-06-04T17:14:20.516" v="386" actId="207"/>
        <pc:sldMkLst>
          <pc:docMk/>
          <pc:sldMk cId="18920926" sldId="289"/>
        </pc:sldMkLst>
        <pc:spChg chg="del">
          <ac:chgData name="Vikas Goyal" userId="e3b34ca0-c474-47c5-babe-dea6b026b949" providerId="ADAL" clId="{0C8C29F7-108A-4E99-9F84-FB2E10AB588E}" dt="2020-06-04T17:11:40.347" v="362" actId="22"/>
          <ac:spMkLst>
            <pc:docMk/>
            <pc:sldMk cId="18920926" sldId="289"/>
            <ac:spMk id="3" creationId="{8EC28AD1-6960-4AAA-83D7-660AF4D07B1F}"/>
          </ac:spMkLst>
        </pc:spChg>
        <pc:spChg chg="add del">
          <ac:chgData name="Vikas Goyal" userId="e3b34ca0-c474-47c5-babe-dea6b026b949" providerId="ADAL" clId="{0C8C29F7-108A-4E99-9F84-FB2E10AB588E}" dt="2020-06-04T17:11:11.722" v="360" actId="22"/>
          <ac:spMkLst>
            <pc:docMk/>
            <pc:sldMk cId="18920926" sldId="289"/>
            <ac:spMk id="5" creationId="{3E5846BE-A67A-4AD0-ACF0-7234B799714F}"/>
          </ac:spMkLst>
        </pc:spChg>
        <pc:spChg chg="add mod">
          <ac:chgData name="Vikas Goyal" userId="e3b34ca0-c474-47c5-babe-dea6b026b949" providerId="ADAL" clId="{0C8C29F7-108A-4E99-9F84-FB2E10AB588E}" dt="2020-06-04T17:14:20.516" v="386" actId="207"/>
          <ac:spMkLst>
            <pc:docMk/>
            <pc:sldMk cId="18920926" sldId="289"/>
            <ac:spMk id="10" creationId="{46CEA2B2-233B-43BC-90A1-A43AF4B4D7CD}"/>
          </ac:spMkLst>
        </pc:spChg>
        <pc:picChg chg="add mod ord">
          <ac:chgData name="Vikas Goyal" userId="e3b34ca0-c474-47c5-babe-dea6b026b949" providerId="ADAL" clId="{0C8C29F7-108A-4E99-9F84-FB2E10AB588E}" dt="2020-06-04T17:12:04.589" v="366" actId="1076"/>
          <ac:picMkLst>
            <pc:docMk/>
            <pc:sldMk cId="18920926" sldId="289"/>
            <ac:picMk id="7" creationId="{CAE29097-D5E2-4B9A-AE38-3983629EB064}"/>
          </ac:picMkLst>
        </pc:picChg>
        <pc:picChg chg="add mod">
          <ac:chgData name="Vikas Goyal" userId="e3b34ca0-c474-47c5-babe-dea6b026b949" providerId="ADAL" clId="{0C8C29F7-108A-4E99-9F84-FB2E10AB588E}" dt="2020-06-04T17:12:51.190" v="368" actId="1076"/>
          <ac:picMkLst>
            <pc:docMk/>
            <pc:sldMk cId="18920926" sldId="289"/>
            <ac:picMk id="9" creationId="{AAD14C39-092C-444E-BB57-4E2250C1E6F2}"/>
          </ac:picMkLst>
        </pc:picChg>
      </pc:sldChg>
      <pc:sldChg chg="modSp new mod modNotesTx">
        <pc:chgData name="Vikas Goyal" userId="e3b34ca0-c474-47c5-babe-dea6b026b949" providerId="ADAL" clId="{0C8C29F7-108A-4E99-9F84-FB2E10AB588E}" dt="2020-06-04T17:30:22.061" v="410"/>
        <pc:sldMkLst>
          <pc:docMk/>
          <pc:sldMk cId="647124349" sldId="290"/>
        </pc:sldMkLst>
        <pc:spChg chg="mod">
          <ac:chgData name="Vikas Goyal" userId="e3b34ca0-c474-47c5-babe-dea6b026b949" providerId="ADAL" clId="{0C8C29F7-108A-4E99-9F84-FB2E10AB588E}" dt="2020-06-04T17:30:06.263" v="409" actId="20577"/>
          <ac:spMkLst>
            <pc:docMk/>
            <pc:sldMk cId="647124349" sldId="290"/>
            <ac:spMk id="2" creationId="{5C156E9B-202C-41BD-A8D4-8C408E4CF8A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CEE552-53E2-44A1-BB5D-356655FB9737}" type="datetimeFigureOut">
              <a:rPr lang="en-US" smtClean="0"/>
              <a:t>17-Jun-20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F9145D-5C88-48F7-8BD5-2ADC12B9C088}" type="slidenum">
              <a:rPr lang="en-US" smtClean="0"/>
              <a:t>‹#›</a:t>
            </a:fld>
            <a:endParaRPr lang="en-US"/>
          </a:p>
        </p:txBody>
      </p:sp>
    </p:spTree>
    <p:extLst>
      <p:ext uri="{BB962C8B-B14F-4D97-AF65-F5344CB8AC3E}">
        <p14:creationId xmlns:p14="http://schemas.microsoft.com/office/powerpoint/2010/main" val="687458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evblogs.microsoft.com/dotnet/announcing-net-5-preview-4-and-our-journey-to-one-ne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services/cognitive-servic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cognitive-services/text-analytics/how-tos/text-analytics-how-to-sentiment-analysis?tabs=version-3"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azure-maps/creator-indoor-map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windows/termina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echcommunity.microsoft.com/t5/azure-active-directory-identity/build-2020-fostering-a-secure-and-trustworthy-app-ecosystem-for/ba-p/1257360"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lear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visualstudio.microsoft.com/services/visual-studio-codespac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features/codespac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static-web-apps/overview"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zure.microsoft.com/en-us/blog/announcing-the-general-availability-of-windows-server-containers-and-private-clusters-for-azure-kubernetes-servic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veloper.microsoft.com/en-us/microsoft-teams/blogs/?p=459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vblogs.microsoft.com/cosmosdb/autoscale-serverless-offer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blogs.microsoft.com/cosmosdb/autoscale-serverless-offer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bot-service/what-is-new?view=azure-bot-service-4.0"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azure.microsoft.com/en-us/updates/azure-bot-service-and-bot-framework-updates-for-build-202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https://devblogs.microsoft.com/dotnet/announcing-net-5-preview-4-and-our-journey-to-one-net/</a:t>
            </a:r>
            <a:endParaRPr lang="en-US" dirty="0"/>
          </a:p>
        </p:txBody>
      </p:sp>
      <p:sp>
        <p:nvSpPr>
          <p:cNvPr id="4" name="Slide Number Placeholder 3"/>
          <p:cNvSpPr>
            <a:spLocks noGrp="1"/>
          </p:cNvSpPr>
          <p:nvPr>
            <p:ph type="sldNum" sz="quarter" idx="5"/>
          </p:nvPr>
        </p:nvSpPr>
        <p:spPr/>
        <p:txBody>
          <a:bodyPr/>
          <a:lstStyle/>
          <a:p>
            <a:fld id="{74F9145D-5C88-48F7-8BD5-2ADC12B9C088}" type="slidenum">
              <a:rPr lang="en-US" smtClean="0"/>
              <a:t>4</a:t>
            </a:fld>
            <a:endParaRPr lang="en-US"/>
          </a:p>
        </p:txBody>
      </p:sp>
    </p:spTree>
    <p:extLst>
      <p:ext uri="{BB962C8B-B14F-4D97-AF65-F5344CB8AC3E}">
        <p14:creationId xmlns:p14="http://schemas.microsoft.com/office/powerpoint/2010/main" val="518868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https://azure.microsoft.com/en-us/services/cognitive-services/</a:t>
            </a:r>
            <a:endParaRPr lang="en-US" dirty="0"/>
          </a:p>
        </p:txBody>
      </p:sp>
      <p:sp>
        <p:nvSpPr>
          <p:cNvPr id="4" name="Slide Number Placeholder 3"/>
          <p:cNvSpPr>
            <a:spLocks noGrp="1"/>
          </p:cNvSpPr>
          <p:nvPr>
            <p:ph type="sldNum" sz="quarter" idx="5"/>
          </p:nvPr>
        </p:nvSpPr>
        <p:spPr/>
        <p:txBody>
          <a:bodyPr/>
          <a:lstStyle/>
          <a:p>
            <a:fld id="{74F9145D-5C88-48F7-8BD5-2ADC12B9C088}" type="slidenum">
              <a:rPr lang="en-US" smtClean="0"/>
              <a:t>13</a:t>
            </a:fld>
            <a:endParaRPr lang="en-US"/>
          </a:p>
        </p:txBody>
      </p:sp>
    </p:spTree>
    <p:extLst>
      <p:ext uri="{BB962C8B-B14F-4D97-AF65-F5344CB8AC3E}">
        <p14:creationId xmlns:p14="http://schemas.microsoft.com/office/powerpoint/2010/main" val="587093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https://docs.microsoft.com/en-us/azure/cognitive-services/text-analytics/how-tos/text-analytics-how-to-sentiment-analysis?tabs=version-3</a:t>
            </a:r>
            <a:endParaRPr lang="en-US" dirty="0"/>
          </a:p>
        </p:txBody>
      </p:sp>
      <p:sp>
        <p:nvSpPr>
          <p:cNvPr id="4" name="Slide Number Placeholder 3"/>
          <p:cNvSpPr>
            <a:spLocks noGrp="1"/>
          </p:cNvSpPr>
          <p:nvPr>
            <p:ph type="sldNum" sz="quarter" idx="5"/>
          </p:nvPr>
        </p:nvSpPr>
        <p:spPr/>
        <p:txBody>
          <a:bodyPr/>
          <a:lstStyle/>
          <a:p>
            <a:fld id="{74F9145D-5C88-48F7-8BD5-2ADC12B9C088}" type="slidenum">
              <a:rPr lang="en-US" smtClean="0"/>
              <a:t>14</a:t>
            </a:fld>
            <a:endParaRPr lang="en-US"/>
          </a:p>
        </p:txBody>
      </p:sp>
    </p:spTree>
    <p:extLst>
      <p:ext uri="{BB962C8B-B14F-4D97-AF65-F5344CB8AC3E}">
        <p14:creationId xmlns:p14="http://schemas.microsoft.com/office/powerpoint/2010/main" val="863404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https://docs.microsoft.com/en-us/azure/azure-maps/creator-indoor-maps</a:t>
            </a:r>
            <a:endParaRPr lang="en-US" dirty="0"/>
          </a:p>
        </p:txBody>
      </p:sp>
      <p:sp>
        <p:nvSpPr>
          <p:cNvPr id="4" name="Slide Number Placeholder 3"/>
          <p:cNvSpPr>
            <a:spLocks noGrp="1"/>
          </p:cNvSpPr>
          <p:nvPr>
            <p:ph type="sldNum" sz="quarter" idx="5"/>
          </p:nvPr>
        </p:nvSpPr>
        <p:spPr/>
        <p:txBody>
          <a:bodyPr/>
          <a:lstStyle/>
          <a:p>
            <a:fld id="{74F9145D-5C88-48F7-8BD5-2ADC12B9C088}" type="slidenum">
              <a:rPr lang="en-US" smtClean="0"/>
              <a:t>15</a:t>
            </a:fld>
            <a:endParaRPr lang="en-US"/>
          </a:p>
        </p:txBody>
      </p:sp>
    </p:spTree>
    <p:extLst>
      <p:ext uri="{BB962C8B-B14F-4D97-AF65-F5344CB8AC3E}">
        <p14:creationId xmlns:p14="http://schemas.microsoft.com/office/powerpoint/2010/main" val="4113576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https://docs.microsoft.com/en-us/windows/terminal/</a:t>
            </a:r>
            <a:endParaRPr lang="en-US" dirty="0"/>
          </a:p>
        </p:txBody>
      </p:sp>
      <p:sp>
        <p:nvSpPr>
          <p:cNvPr id="4" name="Slide Number Placeholder 3"/>
          <p:cNvSpPr>
            <a:spLocks noGrp="1"/>
          </p:cNvSpPr>
          <p:nvPr>
            <p:ph type="sldNum" sz="quarter" idx="5"/>
          </p:nvPr>
        </p:nvSpPr>
        <p:spPr/>
        <p:txBody>
          <a:bodyPr/>
          <a:lstStyle/>
          <a:p>
            <a:fld id="{74F9145D-5C88-48F7-8BD5-2ADC12B9C088}" type="slidenum">
              <a:rPr lang="en-US" smtClean="0"/>
              <a:t>16</a:t>
            </a:fld>
            <a:endParaRPr lang="en-US"/>
          </a:p>
        </p:txBody>
      </p:sp>
    </p:spTree>
    <p:extLst>
      <p:ext uri="{BB962C8B-B14F-4D97-AF65-F5344CB8AC3E}">
        <p14:creationId xmlns:p14="http://schemas.microsoft.com/office/powerpoint/2010/main" val="3073392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https://techcommunity.microsoft.com/t5/azure-active-directory-identity/build-2020-fostering-a-secure-and-trustworthy-app-ecosystem-for/ba-p/1257360#</a:t>
            </a:r>
            <a:endParaRPr lang="en-US" dirty="0"/>
          </a:p>
        </p:txBody>
      </p:sp>
      <p:sp>
        <p:nvSpPr>
          <p:cNvPr id="4" name="Slide Number Placeholder 3"/>
          <p:cNvSpPr>
            <a:spLocks noGrp="1"/>
          </p:cNvSpPr>
          <p:nvPr>
            <p:ph type="sldNum" sz="quarter" idx="5"/>
          </p:nvPr>
        </p:nvSpPr>
        <p:spPr/>
        <p:txBody>
          <a:bodyPr/>
          <a:lstStyle/>
          <a:p>
            <a:fld id="{74F9145D-5C88-48F7-8BD5-2ADC12B9C088}" type="slidenum">
              <a:rPr lang="en-US" smtClean="0"/>
              <a:t>17</a:t>
            </a:fld>
            <a:endParaRPr lang="en-US"/>
          </a:p>
        </p:txBody>
      </p:sp>
    </p:spTree>
    <p:extLst>
      <p:ext uri="{BB962C8B-B14F-4D97-AF65-F5344CB8AC3E}">
        <p14:creationId xmlns:p14="http://schemas.microsoft.com/office/powerpoint/2010/main" val="2996167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https://docs.microsoft.com/en-us/learn/</a:t>
            </a:r>
            <a:endParaRPr lang="en-US" dirty="0"/>
          </a:p>
        </p:txBody>
      </p:sp>
      <p:sp>
        <p:nvSpPr>
          <p:cNvPr id="4" name="Slide Number Placeholder 3"/>
          <p:cNvSpPr>
            <a:spLocks noGrp="1"/>
          </p:cNvSpPr>
          <p:nvPr>
            <p:ph type="sldNum" sz="quarter" idx="5"/>
          </p:nvPr>
        </p:nvSpPr>
        <p:spPr/>
        <p:txBody>
          <a:bodyPr/>
          <a:lstStyle/>
          <a:p>
            <a:fld id="{74F9145D-5C88-48F7-8BD5-2ADC12B9C088}" type="slidenum">
              <a:rPr lang="en-US" smtClean="0"/>
              <a:t>18</a:t>
            </a:fld>
            <a:endParaRPr lang="en-US"/>
          </a:p>
        </p:txBody>
      </p:sp>
    </p:spTree>
    <p:extLst>
      <p:ext uri="{BB962C8B-B14F-4D97-AF65-F5344CB8AC3E}">
        <p14:creationId xmlns:p14="http://schemas.microsoft.com/office/powerpoint/2010/main" val="154923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https://visualstudio.microsoft.com/services/visual-studio-codespaces/</a:t>
            </a:r>
            <a:endParaRPr lang="en-US" dirty="0"/>
          </a:p>
        </p:txBody>
      </p:sp>
      <p:sp>
        <p:nvSpPr>
          <p:cNvPr id="4" name="Slide Number Placeholder 3"/>
          <p:cNvSpPr>
            <a:spLocks noGrp="1"/>
          </p:cNvSpPr>
          <p:nvPr>
            <p:ph type="sldNum" sz="quarter" idx="5"/>
          </p:nvPr>
        </p:nvSpPr>
        <p:spPr/>
        <p:txBody>
          <a:bodyPr/>
          <a:lstStyle/>
          <a:p>
            <a:fld id="{74F9145D-5C88-48F7-8BD5-2ADC12B9C088}" type="slidenum">
              <a:rPr lang="en-US" smtClean="0"/>
              <a:t>5</a:t>
            </a:fld>
            <a:endParaRPr lang="en-US"/>
          </a:p>
        </p:txBody>
      </p:sp>
    </p:spTree>
    <p:extLst>
      <p:ext uri="{BB962C8B-B14F-4D97-AF65-F5344CB8AC3E}">
        <p14:creationId xmlns:p14="http://schemas.microsoft.com/office/powerpoint/2010/main" val="1921569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https://github.com/features/codespaces</a:t>
            </a:r>
            <a:endParaRPr lang="en-US" dirty="0"/>
          </a:p>
        </p:txBody>
      </p:sp>
      <p:sp>
        <p:nvSpPr>
          <p:cNvPr id="4" name="Slide Number Placeholder 3"/>
          <p:cNvSpPr>
            <a:spLocks noGrp="1"/>
          </p:cNvSpPr>
          <p:nvPr>
            <p:ph type="sldNum" sz="quarter" idx="5"/>
          </p:nvPr>
        </p:nvSpPr>
        <p:spPr/>
        <p:txBody>
          <a:bodyPr/>
          <a:lstStyle/>
          <a:p>
            <a:fld id="{74F9145D-5C88-48F7-8BD5-2ADC12B9C088}" type="slidenum">
              <a:rPr lang="en-US" smtClean="0"/>
              <a:t>6</a:t>
            </a:fld>
            <a:endParaRPr lang="en-US"/>
          </a:p>
        </p:txBody>
      </p:sp>
    </p:spTree>
    <p:extLst>
      <p:ext uri="{BB962C8B-B14F-4D97-AF65-F5344CB8AC3E}">
        <p14:creationId xmlns:p14="http://schemas.microsoft.com/office/powerpoint/2010/main" val="1321656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https://docs.microsoft.com/en-us/azure/static-web-apps/overview</a:t>
            </a:r>
            <a:endParaRPr lang="en-US" dirty="0"/>
          </a:p>
        </p:txBody>
      </p:sp>
      <p:sp>
        <p:nvSpPr>
          <p:cNvPr id="4" name="Slide Number Placeholder 3"/>
          <p:cNvSpPr>
            <a:spLocks noGrp="1"/>
          </p:cNvSpPr>
          <p:nvPr>
            <p:ph type="sldNum" sz="quarter" idx="5"/>
          </p:nvPr>
        </p:nvSpPr>
        <p:spPr/>
        <p:txBody>
          <a:bodyPr/>
          <a:lstStyle/>
          <a:p>
            <a:fld id="{74F9145D-5C88-48F7-8BD5-2ADC12B9C088}" type="slidenum">
              <a:rPr lang="en-US" smtClean="0"/>
              <a:t>7</a:t>
            </a:fld>
            <a:endParaRPr lang="en-US"/>
          </a:p>
        </p:txBody>
      </p:sp>
    </p:spTree>
    <p:extLst>
      <p:ext uri="{BB962C8B-B14F-4D97-AF65-F5344CB8AC3E}">
        <p14:creationId xmlns:p14="http://schemas.microsoft.com/office/powerpoint/2010/main" val="2367309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https://azure.microsoft.com/en-us/blog/announcing-the-general-availability-of-windows-server-containers-and-private-clusters-for-azure-kubernetes-service/</a:t>
            </a:r>
            <a:endParaRPr lang="en-US" dirty="0"/>
          </a:p>
        </p:txBody>
      </p:sp>
      <p:sp>
        <p:nvSpPr>
          <p:cNvPr id="4" name="Slide Number Placeholder 3"/>
          <p:cNvSpPr>
            <a:spLocks noGrp="1"/>
          </p:cNvSpPr>
          <p:nvPr>
            <p:ph type="sldNum" sz="quarter" idx="5"/>
          </p:nvPr>
        </p:nvSpPr>
        <p:spPr/>
        <p:txBody>
          <a:bodyPr/>
          <a:lstStyle/>
          <a:p>
            <a:fld id="{74F9145D-5C88-48F7-8BD5-2ADC12B9C088}" type="slidenum">
              <a:rPr lang="en-US" smtClean="0"/>
              <a:t>8</a:t>
            </a:fld>
            <a:endParaRPr lang="en-US"/>
          </a:p>
        </p:txBody>
      </p:sp>
    </p:spTree>
    <p:extLst>
      <p:ext uri="{BB962C8B-B14F-4D97-AF65-F5344CB8AC3E}">
        <p14:creationId xmlns:p14="http://schemas.microsoft.com/office/powerpoint/2010/main" val="493357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https://developer.microsoft.com/en-us/microsoft-teams/blogs/?p=4590</a:t>
            </a:r>
            <a:endParaRPr lang="en-US" dirty="0"/>
          </a:p>
        </p:txBody>
      </p:sp>
      <p:sp>
        <p:nvSpPr>
          <p:cNvPr id="4" name="Slide Number Placeholder 3"/>
          <p:cNvSpPr>
            <a:spLocks noGrp="1"/>
          </p:cNvSpPr>
          <p:nvPr>
            <p:ph type="sldNum" sz="quarter" idx="5"/>
          </p:nvPr>
        </p:nvSpPr>
        <p:spPr/>
        <p:txBody>
          <a:bodyPr/>
          <a:lstStyle/>
          <a:p>
            <a:fld id="{74F9145D-5C88-48F7-8BD5-2ADC12B9C088}" type="slidenum">
              <a:rPr lang="en-US" smtClean="0"/>
              <a:t>9</a:t>
            </a:fld>
            <a:endParaRPr lang="en-US"/>
          </a:p>
        </p:txBody>
      </p:sp>
    </p:spTree>
    <p:extLst>
      <p:ext uri="{BB962C8B-B14F-4D97-AF65-F5344CB8AC3E}">
        <p14:creationId xmlns:p14="http://schemas.microsoft.com/office/powerpoint/2010/main" val="2211222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https://devblogs.microsoft.com/cosmosdb/autoscale-serverless-offers/</a:t>
            </a:r>
            <a:endParaRPr lang="en-US" dirty="0"/>
          </a:p>
        </p:txBody>
      </p:sp>
      <p:sp>
        <p:nvSpPr>
          <p:cNvPr id="4" name="Slide Number Placeholder 3"/>
          <p:cNvSpPr>
            <a:spLocks noGrp="1"/>
          </p:cNvSpPr>
          <p:nvPr>
            <p:ph type="sldNum" sz="quarter" idx="5"/>
          </p:nvPr>
        </p:nvSpPr>
        <p:spPr/>
        <p:txBody>
          <a:bodyPr/>
          <a:lstStyle/>
          <a:p>
            <a:fld id="{74F9145D-5C88-48F7-8BD5-2ADC12B9C088}" type="slidenum">
              <a:rPr lang="en-US" smtClean="0"/>
              <a:t>10</a:t>
            </a:fld>
            <a:endParaRPr lang="en-US"/>
          </a:p>
        </p:txBody>
      </p:sp>
    </p:spTree>
    <p:extLst>
      <p:ext uri="{BB962C8B-B14F-4D97-AF65-F5344CB8AC3E}">
        <p14:creationId xmlns:p14="http://schemas.microsoft.com/office/powerpoint/2010/main" val="3534196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https://devblogs.microsoft.com/cosmosdb/autoscale-serverless-offers/</a:t>
            </a:r>
            <a:endParaRPr lang="en-US" dirty="0"/>
          </a:p>
        </p:txBody>
      </p:sp>
      <p:sp>
        <p:nvSpPr>
          <p:cNvPr id="4" name="Slide Number Placeholder 3"/>
          <p:cNvSpPr>
            <a:spLocks noGrp="1"/>
          </p:cNvSpPr>
          <p:nvPr>
            <p:ph type="sldNum" sz="quarter" idx="5"/>
          </p:nvPr>
        </p:nvSpPr>
        <p:spPr/>
        <p:txBody>
          <a:bodyPr/>
          <a:lstStyle/>
          <a:p>
            <a:fld id="{74F9145D-5C88-48F7-8BD5-2ADC12B9C088}" type="slidenum">
              <a:rPr lang="en-US" smtClean="0"/>
              <a:t>11</a:t>
            </a:fld>
            <a:endParaRPr lang="en-US"/>
          </a:p>
        </p:txBody>
      </p:sp>
    </p:spTree>
    <p:extLst>
      <p:ext uri="{BB962C8B-B14F-4D97-AF65-F5344CB8AC3E}">
        <p14:creationId xmlns:p14="http://schemas.microsoft.com/office/powerpoint/2010/main" val="1655782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https://docs.microsoft.com/en-us/azure/bot-service/what-is-new?view=azure-bot-service-4.0</a:t>
            </a:r>
            <a:endParaRPr lang="en-US" dirty="0"/>
          </a:p>
          <a:p>
            <a:r>
              <a:rPr lang="en-US" dirty="0">
                <a:hlinkClick r:id="rId4"/>
              </a:rPr>
              <a:t>https://azure.microsoft.com/en-us/updates/azure-bot-service-and-bot-framework-updates-for-build-2020/</a:t>
            </a:r>
            <a:endParaRPr lang="en-US" dirty="0"/>
          </a:p>
        </p:txBody>
      </p:sp>
      <p:sp>
        <p:nvSpPr>
          <p:cNvPr id="4" name="Slide Number Placeholder 3"/>
          <p:cNvSpPr>
            <a:spLocks noGrp="1"/>
          </p:cNvSpPr>
          <p:nvPr>
            <p:ph type="sldNum" sz="quarter" idx="5"/>
          </p:nvPr>
        </p:nvSpPr>
        <p:spPr/>
        <p:txBody>
          <a:bodyPr/>
          <a:lstStyle/>
          <a:p>
            <a:fld id="{74F9145D-5C88-48F7-8BD5-2ADC12B9C088}" type="slidenum">
              <a:rPr lang="en-US" smtClean="0"/>
              <a:t>12</a:t>
            </a:fld>
            <a:endParaRPr lang="en-US"/>
          </a:p>
        </p:txBody>
      </p:sp>
    </p:spTree>
    <p:extLst>
      <p:ext uri="{BB962C8B-B14F-4D97-AF65-F5344CB8AC3E}">
        <p14:creationId xmlns:p14="http://schemas.microsoft.com/office/powerpoint/2010/main" val="3523762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21DAA-FF99-4513-B63A-6E97905C71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A2C167-3A0F-48A2-91C3-CFDB6A94B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79F6EA-88A8-4262-B979-1817894CBD28}"/>
              </a:ext>
            </a:extLst>
          </p:cNvPr>
          <p:cNvSpPr>
            <a:spLocks noGrp="1"/>
          </p:cNvSpPr>
          <p:nvPr>
            <p:ph type="dt" sz="half" idx="10"/>
          </p:nvPr>
        </p:nvSpPr>
        <p:spPr/>
        <p:txBody>
          <a:bodyPr/>
          <a:lstStyle/>
          <a:p>
            <a:fld id="{709C40D2-04BD-411C-B711-7C047AD7B6C0}" type="datetimeFigureOut">
              <a:rPr lang="en-US" smtClean="0"/>
              <a:t>17-Jun-20</a:t>
            </a:fld>
            <a:endParaRPr lang="en-US"/>
          </a:p>
        </p:txBody>
      </p:sp>
      <p:sp>
        <p:nvSpPr>
          <p:cNvPr id="5" name="Footer Placeholder 4">
            <a:extLst>
              <a:ext uri="{FF2B5EF4-FFF2-40B4-BE49-F238E27FC236}">
                <a16:creationId xmlns:a16="http://schemas.microsoft.com/office/drawing/2014/main" id="{E4DF239B-807B-4A98-9923-1014A0B8D8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4C8427-2F47-4F4C-A1EB-BE964C43A3EF}"/>
              </a:ext>
            </a:extLst>
          </p:cNvPr>
          <p:cNvSpPr>
            <a:spLocks noGrp="1"/>
          </p:cNvSpPr>
          <p:nvPr>
            <p:ph type="sldNum" sz="quarter" idx="12"/>
          </p:nvPr>
        </p:nvSpPr>
        <p:spPr/>
        <p:txBody>
          <a:bodyPr/>
          <a:lstStyle/>
          <a:p>
            <a:fld id="{6EAA1EE6-8BB0-4A7C-A5FE-508C1B372424}" type="slidenum">
              <a:rPr lang="en-US" smtClean="0"/>
              <a:t>‹#›</a:t>
            </a:fld>
            <a:endParaRPr lang="en-US"/>
          </a:p>
        </p:txBody>
      </p:sp>
    </p:spTree>
    <p:extLst>
      <p:ext uri="{BB962C8B-B14F-4D97-AF65-F5344CB8AC3E}">
        <p14:creationId xmlns:p14="http://schemas.microsoft.com/office/powerpoint/2010/main" val="2619973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3A383-DF5F-4633-8D05-B05878EFF7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8CDA46-2384-43D7-BFAF-2544FA7126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A3533-04CF-4D53-B0F5-82F3E082F89C}"/>
              </a:ext>
            </a:extLst>
          </p:cNvPr>
          <p:cNvSpPr>
            <a:spLocks noGrp="1"/>
          </p:cNvSpPr>
          <p:nvPr>
            <p:ph type="dt" sz="half" idx="10"/>
          </p:nvPr>
        </p:nvSpPr>
        <p:spPr/>
        <p:txBody>
          <a:bodyPr/>
          <a:lstStyle/>
          <a:p>
            <a:fld id="{709C40D2-04BD-411C-B711-7C047AD7B6C0}" type="datetimeFigureOut">
              <a:rPr lang="en-US" smtClean="0"/>
              <a:t>17-Jun-20</a:t>
            </a:fld>
            <a:endParaRPr lang="en-US"/>
          </a:p>
        </p:txBody>
      </p:sp>
      <p:sp>
        <p:nvSpPr>
          <p:cNvPr id="5" name="Footer Placeholder 4">
            <a:extLst>
              <a:ext uri="{FF2B5EF4-FFF2-40B4-BE49-F238E27FC236}">
                <a16:creationId xmlns:a16="http://schemas.microsoft.com/office/drawing/2014/main" id="{FADE20E6-A643-4A99-8079-758E7DBA35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89E3D-8735-4813-B394-C649C2D1F484}"/>
              </a:ext>
            </a:extLst>
          </p:cNvPr>
          <p:cNvSpPr>
            <a:spLocks noGrp="1"/>
          </p:cNvSpPr>
          <p:nvPr>
            <p:ph type="sldNum" sz="quarter" idx="12"/>
          </p:nvPr>
        </p:nvSpPr>
        <p:spPr/>
        <p:txBody>
          <a:bodyPr/>
          <a:lstStyle/>
          <a:p>
            <a:fld id="{6EAA1EE6-8BB0-4A7C-A5FE-508C1B372424}" type="slidenum">
              <a:rPr lang="en-US" smtClean="0"/>
              <a:t>‹#›</a:t>
            </a:fld>
            <a:endParaRPr lang="en-US"/>
          </a:p>
        </p:txBody>
      </p:sp>
    </p:spTree>
    <p:extLst>
      <p:ext uri="{BB962C8B-B14F-4D97-AF65-F5344CB8AC3E}">
        <p14:creationId xmlns:p14="http://schemas.microsoft.com/office/powerpoint/2010/main" val="1075345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6888EF-42C7-4930-B585-F5ACF0BB31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D975A7-0BFC-4DDB-9A6B-975EA12B0F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9AA85D-E81B-489D-B837-FBAD4E6734F5}"/>
              </a:ext>
            </a:extLst>
          </p:cNvPr>
          <p:cNvSpPr>
            <a:spLocks noGrp="1"/>
          </p:cNvSpPr>
          <p:nvPr>
            <p:ph type="dt" sz="half" idx="10"/>
          </p:nvPr>
        </p:nvSpPr>
        <p:spPr/>
        <p:txBody>
          <a:bodyPr/>
          <a:lstStyle/>
          <a:p>
            <a:fld id="{709C40D2-04BD-411C-B711-7C047AD7B6C0}" type="datetimeFigureOut">
              <a:rPr lang="en-US" smtClean="0"/>
              <a:t>17-Jun-20</a:t>
            </a:fld>
            <a:endParaRPr lang="en-US"/>
          </a:p>
        </p:txBody>
      </p:sp>
      <p:sp>
        <p:nvSpPr>
          <p:cNvPr id="5" name="Footer Placeholder 4">
            <a:extLst>
              <a:ext uri="{FF2B5EF4-FFF2-40B4-BE49-F238E27FC236}">
                <a16:creationId xmlns:a16="http://schemas.microsoft.com/office/drawing/2014/main" id="{DFA9B912-35A4-4F48-83C1-4BBF01D436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C0358B-28EC-4884-9D7A-7B103CF4F6A7}"/>
              </a:ext>
            </a:extLst>
          </p:cNvPr>
          <p:cNvSpPr>
            <a:spLocks noGrp="1"/>
          </p:cNvSpPr>
          <p:nvPr>
            <p:ph type="sldNum" sz="quarter" idx="12"/>
          </p:nvPr>
        </p:nvSpPr>
        <p:spPr/>
        <p:txBody>
          <a:bodyPr/>
          <a:lstStyle/>
          <a:p>
            <a:fld id="{6EAA1EE6-8BB0-4A7C-A5FE-508C1B372424}" type="slidenum">
              <a:rPr lang="en-US" smtClean="0"/>
              <a:t>‹#›</a:t>
            </a:fld>
            <a:endParaRPr lang="en-US"/>
          </a:p>
        </p:txBody>
      </p:sp>
    </p:spTree>
    <p:extLst>
      <p:ext uri="{BB962C8B-B14F-4D97-AF65-F5344CB8AC3E}">
        <p14:creationId xmlns:p14="http://schemas.microsoft.com/office/powerpoint/2010/main" val="3662778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1E9D-B1F8-45AA-B54C-9AD9CE54D0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E36FDE-5596-43F6-9AFD-23DC45F871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420ABB-33DB-4C84-B00C-AAC8CBD5C643}"/>
              </a:ext>
            </a:extLst>
          </p:cNvPr>
          <p:cNvSpPr>
            <a:spLocks noGrp="1"/>
          </p:cNvSpPr>
          <p:nvPr>
            <p:ph type="dt" sz="half" idx="10"/>
          </p:nvPr>
        </p:nvSpPr>
        <p:spPr/>
        <p:txBody>
          <a:bodyPr/>
          <a:lstStyle/>
          <a:p>
            <a:fld id="{709C40D2-04BD-411C-B711-7C047AD7B6C0}" type="datetimeFigureOut">
              <a:rPr lang="en-US" smtClean="0"/>
              <a:t>17-Jun-20</a:t>
            </a:fld>
            <a:endParaRPr lang="en-US"/>
          </a:p>
        </p:txBody>
      </p:sp>
      <p:sp>
        <p:nvSpPr>
          <p:cNvPr id="5" name="Footer Placeholder 4">
            <a:extLst>
              <a:ext uri="{FF2B5EF4-FFF2-40B4-BE49-F238E27FC236}">
                <a16:creationId xmlns:a16="http://schemas.microsoft.com/office/drawing/2014/main" id="{F991FCC8-2D13-4F6D-B9C7-E702D82E1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5BF553-6F64-4C04-B741-C03A124773CC}"/>
              </a:ext>
            </a:extLst>
          </p:cNvPr>
          <p:cNvSpPr>
            <a:spLocks noGrp="1"/>
          </p:cNvSpPr>
          <p:nvPr>
            <p:ph type="sldNum" sz="quarter" idx="12"/>
          </p:nvPr>
        </p:nvSpPr>
        <p:spPr/>
        <p:txBody>
          <a:bodyPr/>
          <a:lstStyle/>
          <a:p>
            <a:fld id="{6EAA1EE6-8BB0-4A7C-A5FE-508C1B372424}" type="slidenum">
              <a:rPr lang="en-US" smtClean="0"/>
              <a:t>‹#›</a:t>
            </a:fld>
            <a:endParaRPr lang="en-US"/>
          </a:p>
        </p:txBody>
      </p:sp>
    </p:spTree>
    <p:extLst>
      <p:ext uri="{BB962C8B-B14F-4D97-AF65-F5344CB8AC3E}">
        <p14:creationId xmlns:p14="http://schemas.microsoft.com/office/powerpoint/2010/main" val="3031516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3005-6C3F-428A-8B85-49EB2650F4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CF5308-41A7-467D-B034-51A432766D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84343E-9F54-48A7-BA42-2BCEF833DF58}"/>
              </a:ext>
            </a:extLst>
          </p:cNvPr>
          <p:cNvSpPr>
            <a:spLocks noGrp="1"/>
          </p:cNvSpPr>
          <p:nvPr>
            <p:ph type="dt" sz="half" idx="10"/>
          </p:nvPr>
        </p:nvSpPr>
        <p:spPr/>
        <p:txBody>
          <a:bodyPr/>
          <a:lstStyle/>
          <a:p>
            <a:fld id="{709C40D2-04BD-411C-B711-7C047AD7B6C0}" type="datetimeFigureOut">
              <a:rPr lang="en-US" smtClean="0"/>
              <a:t>17-Jun-20</a:t>
            </a:fld>
            <a:endParaRPr lang="en-US"/>
          </a:p>
        </p:txBody>
      </p:sp>
      <p:sp>
        <p:nvSpPr>
          <p:cNvPr id="5" name="Footer Placeholder 4">
            <a:extLst>
              <a:ext uri="{FF2B5EF4-FFF2-40B4-BE49-F238E27FC236}">
                <a16:creationId xmlns:a16="http://schemas.microsoft.com/office/drawing/2014/main" id="{65DD4B42-21EE-4B26-8D30-C1823F761F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0BF88-A917-4D47-8648-72BA95197776}"/>
              </a:ext>
            </a:extLst>
          </p:cNvPr>
          <p:cNvSpPr>
            <a:spLocks noGrp="1"/>
          </p:cNvSpPr>
          <p:nvPr>
            <p:ph type="sldNum" sz="quarter" idx="12"/>
          </p:nvPr>
        </p:nvSpPr>
        <p:spPr/>
        <p:txBody>
          <a:bodyPr/>
          <a:lstStyle/>
          <a:p>
            <a:fld id="{6EAA1EE6-8BB0-4A7C-A5FE-508C1B372424}" type="slidenum">
              <a:rPr lang="en-US" smtClean="0"/>
              <a:t>‹#›</a:t>
            </a:fld>
            <a:endParaRPr lang="en-US"/>
          </a:p>
        </p:txBody>
      </p:sp>
    </p:spTree>
    <p:extLst>
      <p:ext uri="{BB962C8B-B14F-4D97-AF65-F5344CB8AC3E}">
        <p14:creationId xmlns:p14="http://schemas.microsoft.com/office/powerpoint/2010/main" val="1907994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9AB1-07AC-4424-9C3A-AF045A80A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42C0DA-8BF0-4FAD-A436-E6695FECD5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DA1216-5142-4805-B0C9-E1B347859A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BE120A-C78C-43C3-A929-BB64BB9A2A42}"/>
              </a:ext>
            </a:extLst>
          </p:cNvPr>
          <p:cNvSpPr>
            <a:spLocks noGrp="1"/>
          </p:cNvSpPr>
          <p:nvPr>
            <p:ph type="dt" sz="half" idx="10"/>
          </p:nvPr>
        </p:nvSpPr>
        <p:spPr/>
        <p:txBody>
          <a:bodyPr/>
          <a:lstStyle/>
          <a:p>
            <a:fld id="{709C40D2-04BD-411C-B711-7C047AD7B6C0}" type="datetimeFigureOut">
              <a:rPr lang="en-US" smtClean="0"/>
              <a:t>17-Jun-20</a:t>
            </a:fld>
            <a:endParaRPr lang="en-US"/>
          </a:p>
        </p:txBody>
      </p:sp>
      <p:sp>
        <p:nvSpPr>
          <p:cNvPr id="6" name="Footer Placeholder 5">
            <a:extLst>
              <a:ext uri="{FF2B5EF4-FFF2-40B4-BE49-F238E27FC236}">
                <a16:creationId xmlns:a16="http://schemas.microsoft.com/office/drawing/2014/main" id="{81500165-0E41-4C80-91D3-EE33D1192A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92E45C-8E73-45A3-92BB-230A4123DD1C}"/>
              </a:ext>
            </a:extLst>
          </p:cNvPr>
          <p:cNvSpPr>
            <a:spLocks noGrp="1"/>
          </p:cNvSpPr>
          <p:nvPr>
            <p:ph type="sldNum" sz="quarter" idx="12"/>
          </p:nvPr>
        </p:nvSpPr>
        <p:spPr/>
        <p:txBody>
          <a:bodyPr/>
          <a:lstStyle/>
          <a:p>
            <a:fld id="{6EAA1EE6-8BB0-4A7C-A5FE-508C1B372424}" type="slidenum">
              <a:rPr lang="en-US" smtClean="0"/>
              <a:t>‹#›</a:t>
            </a:fld>
            <a:endParaRPr lang="en-US"/>
          </a:p>
        </p:txBody>
      </p:sp>
    </p:spTree>
    <p:extLst>
      <p:ext uri="{BB962C8B-B14F-4D97-AF65-F5344CB8AC3E}">
        <p14:creationId xmlns:p14="http://schemas.microsoft.com/office/powerpoint/2010/main" val="3423580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957F-599C-4D3E-9FCB-CE18DE4864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E8A760-247D-45D6-A7B6-88EE0340A3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8F0435-C8C3-4108-A2BC-0A8BF933E9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84DF35-8D7F-46E5-8C56-ECC94CA27A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AA96DE-68D0-428F-B658-A3E3CDF31E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567988-3CAF-4315-9E09-0BA5B5FEDCB8}"/>
              </a:ext>
            </a:extLst>
          </p:cNvPr>
          <p:cNvSpPr>
            <a:spLocks noGrp="1"/>
          </p:cNvSpPr>
          <p:nvPr>
            <p:ph type="dt" sz="half" idx="10"/>
          </p:nvPr>
        </p:nvSpPr>
        <p:spPr/>
        <p:txBody>
          <a:bodyPr/>
          <a:lstStyle/>
          <a:p>
            <a:fld id="{709C40D2-04BD-411C-B711-7C047AD7B6C0}" type="datetimeFigureOut">
              <a:rPr lang="en-US" smtClean="0"/>
              <a:t>17-Jun-20</a:t>
            </a:fld>
            <a:endParaRPr lang="en-US"/>
          </a:p>
        </p:txBody>
      </p:sp>
      <p:sp>
        <p:nvSpPr>
          <p:cNvPr id="8" name="Footer Placeholder 7">
            <a:extLst>
              <a:ext uri="{FF2B5EF4-FFF2-40B4-BE49-F238E27FC236}">
                <a16:creationId xmlns:a16="http://schemas.microsoft.com/office/drawing/2014/main" id="{5D78DE2A-7EC6-49BD-8174-71DFAB855D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779AF-32C3-4862-9F4D-D84ACF138BF1}"/>
              </a:ext>
            </a:extLst>
          </p:cNvPr>
          <p:cNvSpPr>
            <a:spLocks noGrp="1"/>
          </p:cNvSpPr>
          <p:nvPr>
            <p:ph type="sldNum" sz="quarter" idx="12"/>
          </p:nvPr>
        </p:nvSpPr>
        <p:spPr/>
        <p:txBody>
          <a:bodyPr/>
          <a:lstStyle/>
          <a:p>
            <a:fld id="{6EAA1EE6-8BB0-4A7C-A5FE-508C1B372424}" type="slidenum">
              <a:rPr lang="en-US" smtClean="0"/>
              <a:t>‹#›</a:t>
            </a:fld>
            <a:endParaRPr lang="en-US"/>
          </a:p>
        </p:txBody>
      </p:sp>
    </p:spTree>
    <p:extLst>
      <p:ext uri="{BB962C8B-B14F-4D97-AF65-F5344CB8AC3E}">
        <p14:creationId xmlns:p14="http://schemas.microsoft.com/office/powerpoint/2010/main" val="2191765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A5AD3-D095-4CA5-BCDC-0CFCF55928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4470D6-F665-4727-8BBD-2CDF694F078B}"/>
              </a:ext>
            </a:extLst>
          </p:cNvPr>
          <p:cNvSpPr>
            <a:spLocks noGrp="1"/>
          </p:cNvSpPr>
          <p:nvPr>
            <p:ph type="dt" sz="half" idx="10"/>
          </p:nvPr>
        </p:nvSpPr>
        <p:spPr/>
        <p:txBody>
          <a:bodyPr/>
          <a:lstStyle/>
          <a:p>
            <a:fld id="{709C40D2-04BD-411C-B711-7C047AD7B6C0}" type="datetimeFigureOut">
              <a:rPr lang="en-US" smtClean="0"/>
              <a:t>17-Jun-20</a:t>
            </a:fld>
            <a:endParaRPr lang="en-US"/>
          </a:p>
        </p:txBody>
      </p:sp>
      <p:sp>
        <p:nvSpPr>
          <p:cNvPr id="4" name="Footer Placeholder 3">
            <a:extLst>
              <a:ext uri="{FF2B5EF4-FFF2-40B4-BE49-F238E27FC236}">
                <a16:creationId xmlns:a16="http://schemas.microsoft.com/office/drawing/2014/main" id="{AC40A7E8-627F-48CE-B385-85BFE4146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6A3D7C-51C4-425C-BBF0-3E38D5D986A0}"/>
              </a:ext>
            </a:extLst>
          </p:cNvPr>
          <p:cNvSpPr>
            <a:spLocks noGrp="1"/>
          </p:cNvSpPr>
          <p:nvPr>
            <p:ph type="sldNum" sz="quarter" idx="12"/>
          </p:nvPr>
        </p:nvSpPr>
        <p:spPr/>
        <p:txBody>
          <a:bodyPr/>
          <a:lstStyle/>
          <a:p>
            <a:fld id="{6EAA1EE6-8BB0-4A7C-A5FE-508C1B372424}" type="slidenum">
              <a:rPr lang="en-US" smtClean="0"/>
              <a:t>‹#›</a:t>
            </a:fld>
            <a:endParaRPr lang="en-US"/>
          </a:p>
        </p:txBody>
      </p:sp>
    </p:spTree>
    <p:extLst>
      <p:ext uri="{BB962C8B-B14F-4D97-AF65-F5344CB8AC3E}">
        <p14:creationId xmlns:p14="http://schemas.microsoft.com/office/powerpoint/2010/main" val="162325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B68A84-CC5B-4637-A14A-2B20D41152BF}"/>
              </a:ext>
            </a:extLst>
          </p:cNvPr>
          <p:cNvSpPr>
            <a:spLocks noGrp="1"/>
          </p:cNvSpPr>
          <p:nvPr>
            <p:ph type="dt" sz="half" idx="10"/>
          </p:nvPr>
        </p:nvSpPr>
        <p:spPr/>
        <p:txBody>
          <a:bodyPr/>
          <a:lstStyle/>
          <a:p>
            <a:fld id="{709C40D2-04BD-411C-B711-7C047AD7B6C0}" type="datetimeFigureOut">
              <a:rPr lang="en-US" smtClean="0"/>
              <a:t>17-Jun-20</a:t>
            </a:fld>
            <a:endParaRPr lang="en-US"/>
          </a:p>
        </p:txBody>
      </p:sp>
      <p:sp>
        <p:nvSpPr>
          <p:cNvPr id="3" name="Footer Placeholder 2">
            <a:extLst>
              <a:ext uri="{FF2B5EF4-FFF2-40B4-BE49-F238E27FC236}">
                <a16:creationId xmlns:a16="http://schemas.microsoft.com/office/drawing/2014/main" id="{C0C54601-C328-4F38-BA54-E0AAE81B6C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FE4970-7F57-4112-AA47-ABA8ED36EFFE}"/>
              </a:ext>
            </a:extLst>
          </p:cNvPr>
          <p:cNvSpPr>
            <a:spLocks noGrp="1"/>
          </p:cNvSpPr>
          <p:nvPr>
            <p:ph type="sldNum" sz="quarter" idx="12"/>
          </p:nvPr>
        </p:nvSpPr>
        <p:spPr/>
        <p:txBody>
          <a:bodyPr/>
          <a:lstStyle/>
          <a:p>
            <a:fld id="{6EAA1EE6-8BB0-4A7C-A5FE-508C1B372424}" type="slidenum">
              <a:rPr lang="en-US" smtClean="0"/>
              <a:t>‹#›</a:t>
            </a:fld>
            <a:endParaRPr lang="en-US"/>
          </a:p>
        </p:txBody>
      </p:sp>
    </p:spTree>
    <p:extLst>
      <p:ext uri="{BB962C8B-B14F-4D97-AF65-F5344CB8AC3E}">
        <p14:creationId xmlns:p14="http://schemas.microsoft.com/office/powerpoint/2010/main" val="106101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03244-41D8-48D2-8885-E433070B6F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205929-A134-4BB9-942F-E744A479B0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78384E-3B37-4D8F-A035-843EB5B558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168846-162D-4C58-BA9B-CF534D2AEAA9}"/>
              </a:ext>
            </a:extLst>
          </p:cNvPr>
          <p:cNvSpPr>
            <a:spLocks noGrp="1"/>
          </p:cNvSpPr>
          <p:nvPr>
            <p:ph type="dt" sz="half" idx="10"/>
          </p:nvPr>
        </p:nvSpPr>
        <p:spPr/>
        <p:txBody>
          <a:bodyPr/>
          <a:lstStyle/>
          <a:p>
            <a:fld id="{709C40D2-04BD-411C-B711-7C047AD7B6C0}" type="datetimeFigureOut">
              <a:rPr lang="en-US" smtClean="0"/>
              <a:t>17-Jun-20</a:t>
            </a:fld>
            <a:endParaRPr lang="en-US"/>
          </a:p>
        </p:txBody>
      </p:sp>
      <p:sp>
        <p:nvSpPr>
          <p:cNvPr id="6" name="Footer Placeholder 5">
            <a:extLst>
              <a:ext uri="{FF2B5EF4-FFF2-40B4-BE49-F238E27FC236}">
                <a16:creationId xmlns:a16="http://schemas.microsoft.com/office/drawing/2014/main" id="{F7AA3772-8BD3-4196-8834-0A898F3EE0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3EFC22-7FEA-42A0-8A17-A5C373113533}"/>
              </a:ext>
            </a:extLst>
          </p:cNvPr>
          <p:cNvSpPr>
            <a:spLocks noGrp="1"/>
          </p:cNvSpPr>
          <p:nvPr>
            <p:ph type="sldNum" sz="quarter" idx="12"/>
          </p:nvPr>
        </p:nvSpPr>
        <p:spPr/>
        <p:txBody>
          <a:bodyPr/>
          <a:lstStyle/>
          <a:p>
            <a:fld id="{6EAA1EE6-8BB0-4A7C-A5FE-508C1B372424}" type="slidenum">
              <a:rPr lang="en-US" smtClean="0"/>
              <a:t>‹#›</a:t>
            </a:fld>
            <a:endParaRPr lang="en-US"/>
          </a:p>
        </p:txBody>
      </p:sp>
    </p:spTree>
    <p:extLst>
      <p:ext uri="{BB962C8B-B14F-4D97-AF65-F5344CB8AC3E}">
        <p14:creationId xmlns:p14="http://schemas.microsoft.com/office/powerpoint/2010/main" val="3677970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B4AAD-F8EF-473C-8EDB-F67E8D627F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FFE266-BCAF-430E-B9A9-F33574CFFF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E85ED8-75E7-44D6-8492-5B75E0B3B7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0993D0-BAF6-4B15-9807-F2559A410C56}"/>
              </a:ext>
            </a:extLst>
          </p:cNvPr>
          <p:cNvSpPr>
            <a:spLocks noGrp="1"/>
          </p:cNvSpPr>
          <p:nvPr>
            <p:ph type="dt" sz="half" idx="10"/>
          </p:nvPr>
        </p:nvSpPr>
        <p:spPr/>
        <p:txBody>
          <a:bodyPr/>
          <a:lstStyle/>
          <a:p>
            <a:fld id="{709C40D2-04BD-411C-B711-7C047AD7B6C0}" type="datetimeFigureOut">
              <a:rPr lang="en-US" smtClean="0"/>
              <a:t>17-Jun-20</a:t>
            </a:fld>
            <a:endParaRPr lang="en-US"/>
          </a:p>
        </p:txBody>
      </p:sp>
      <p:sp>
        <p:nvSpPr>
          <p:cNvPr id="6" name="Footer Placeholder 5">
            <a:extLst>
              <a:ext uri="{FF2B5EF4-FFF2-40B4-BE49-F238E27FC236}">
                <a16:creationId xmlns:a16="http://schemas.microsoft.com/office/drawing/2014/main" id="{493CFEF4-F92A-4EB4-A671-FA37C7FE2C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4CCCCD-8845-4469-914A-DAB6A302D637}"/>
              </a:ext>
            </a:extLst>
          </p:cNvPr>
          <p:cNvSpPr>
            <a:spLocks noGrp="1"/>
          </p:cNvSpPr>
          <p:nvPr>
            <p:ph type="sldNum" sz="quarter" idx="12"/>
          </p:nvPr>
        </p:nvSpPr>
        <p:spPr/>
        <p:txBody>
          <a:bodyPr/>
          <a:lstStyle/>
          <a:p>
            <a:fld id="{6EAA1EE6-8BB0-4A7C-A5FE-508C1B372424}" type="slidenum">
              <a:rPr lang="en-US" smtClean="0"/>
              <a:t>‹#›</a:t>
            </a:fld>
            <a:endParaRPr lang="en-US"/>
          </a:p>
        </p:txBody>
      </p:sp>
    </p:spTree>
    <p:extLst>
      <p:ext uri="{BB962C8B-B14F-4D97-AF65-F5344CB8AC3E}">
        <p14:creationId xmlns:p14="http://schemas.microsoft.com/office/powerpoint/2010/main" val="2674377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EA6ED9-D33D-4560-B805-1C04CC003DD7}"/>
              </a:ext>
            </a:extLst>
          </p:cNvPr>
          <p:cNvSpPr>
            <a:spLocks noGrp="1"/>
          </p:cNvSpPr>
          <p:nvPr>
            <p:ph type="title"/>
          </p:nvPr>
        </p:nvSpPr>
        <p:spPr>
          <a:xfrm>
            <a:off x="0" y="162652"/>
            <a:ext cx="12192000" cy="77811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9D7C0A3-5779-4EBB-BE82-2F378A58DAB3}"/>
              </a:ext>
            </a:extLst>
          </p:cNvPr>
          <p:cNvSpPr>
            <a:spLocks noGrp="1"/>
          </p:cNvSpPr>
          <p:nvPr>
            <p:ph type="body" idx="1"/>
          </p:nvPr>
        </p:nvSpPr>
        <p:spPr>
          <a:xfrm>
            <a:off x="108439" y="1003543"/>
            <a:ext cx="11972192" cy="57179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AE107A-1C60-4EDF-AABE-A1882E8D09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9C40D2-04BD-411C-B711-7C047AD7B6C0}" type="datetimeFigureOut">
              <a:rPr lang="en-US" smtClean="0"/>
              <a:t>17-Jun-20</a:t>
            </a:fld>
            <a:endParaRPr lang="en-US"/>
          </a:p>
        </p:txBody>
      </p:sp>
      <p:sp>
        <p:nvSpPr>
          <p:cNvPr id="5" name="Footer Placeholder 4">
            <a:extLst>
              <a:ext uri="{FF2B5EF4-FFF2-40B4-BE49-F238E27FC236}">
                <a16:creationId xmlns:a16="http://schemas.microsoft.com/office/drawing/2014/main" id="{8616EEE5-FF10-4BB0-A576-B941612BA8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45F189-A1CA-4DBA-9DA4-06375C7886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AA1EE6-8BB0-4A7C-A5FE-508C1B372424}" type="slidenum">
              <a:rPr lang="en-US" smtClean="0"/>
              <a:t>‹#›</a:t>
            </a:fld>
            <a:endParaRPr lang="en-US"/>
          </a:p>
        </p:txBody>
      </p:sp>
    </p:spTree>
    <p:extLst>
      <p:ext uri="{BB962C8B-B14F-4D97-AF65-F5344CB8AC3E}">
        <p14:creationId xmlns:p14="http://schemas.microsoft.com/office/powerpoint/2010/main" val="3939521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3600" kern="1200">
          <a:solidFill>
            <a:srgbClr val="4F4FFF"/>
          </a:solidFill>
          <a:latin typeface="Segoe UI Semibold" panose="020B0702040204020203" pitchFamily="34" charset="0"/>
          <a:ea typeface="+mj-ea"/>
          <a:cs typeface="Segoe UI Semibold" panose="020B07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75000"/>
              <a:lumOff val="25000"/>
            </a:schemeClr>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mybuild.microsoft.com/" TargetMode="Externa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bot-service/bot-builder-adaptive-dialog-introduction?view=azure-bot-service-4.0"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docs.microsoft.com/en-us/composer/introduction" TargetMode="External"/><Relationship Id="rId4" Type="http://schemas.openxmlformats.org/officeDocument/2006/relationships/hyperlink" Target="https://docs.microsoft.com/en-us/azure/bot-service/skills-conceptual?view=azure-bot-service-4.0"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docs.microsoft.com/en-us/azure/active-directory/b2b/" TargetMode="External"/><Relationship Id="rId3" Type="http://schemas.openxmlformats.org/officeDocument/2006/relationships/hyperlink" Target="https://docs.microsoft.com/en-us/azure/active-directory/develop/quickstart-v2-angular" TargetMode="External"/><Relationship Id="rId7" Type="http://schemas.openxmlformats.org/officeDocument/2006/relationships/hyperlink" Target="https://azure.microsoft.com/en-us/services/active-directory/external-identiti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aka.ms/publisherverification" TargetMode="External"/><Relationship Id="rId5" Type="http://schemas.openxmlformats.org/officeDocument/2006/relationships/hyperlink" Target="https://docs.microsoft.com/en-us/azure/active-directory/develop/identity-platform-integration-checklist?" TargetMode="External"/><Relationship Id="rId4" Type="http://schemas.openxmlformats.org/officeDocument/2006/relationships/hyperlink" Target="https://github.com/AzureAD/microsoft-identity-web/wiki"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docs.microsoft.com/en-us/learn/" TargetMode="Externa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mediacause.org/if-you-were-a-social-platform-what-would-you-be" TargetMode="External"/><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azure.microsoft.com/en-us/resources/kubernetes-learning-and-training/" TargetMode="External"/><Relationship Id="rId4" Type="http://schemas.openxmlformats.org/officeDocument/2006/relationships/hyperlink" Target="https://docs.microsoft.com/en-us/azure/cloud-adoption-framework/innovate/kubernet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98D3-BF6D-4DD9-9E95-28D93C2F0E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1D3DC9-322D-48F0-ACD5-0A3AD01B4FAD}"/>
              </a:ext>
            </a:extLst>
          </p:cNvPr>
          <p:cNvSpPr>
            <a:spLocks noGrp="1"/>
          </p:cNvSpPr>
          <p:nvPr>
            <p:ph idx="1"/>
          </p:nvPr>
        </p:nvSpPr>
        <p:spPr/>
        <p:txBody>
          <a:bodyPr/>
          <a:lstStyle/>
          <a:p>
            <a:endParaRPr lang="en-US"/>
          </a:p>
        </p:txBody>
      </p:sp>
      <p:pic>
        <p:nvPicPr>
          <p:cNvPr id="5" name="Picture 4" descr="Learning event illustration light">
            <a:extLst>
              <a:ext uri="{FF2B5EF4-FFF2-40B4-BE49-F238E27FC236}">
                <a16:creationId xmlns:a16="http://schemas.microsoft.com/office/drawing/2014/main" id="{59030016-2DED-4120-8251-C035B378733D}"/>
              </a:ext>
            </a:extLst>
          </p:cNvPr>
          <p:cNvPicPr>
            <a:picLocks noChangeAspect="1"/>
          </p:cNvPicPr>
          <p:nvPr/>
        </p:nvPicPr>
        <p:blipFill>
          <a:blip r:embed="rId2"/>
          <a:stretch>
            <a:fillRect/>
          </a:stretch>
        </p:blipFill>
        <p:spPr>
          <a:xfrm>
            <a:off x="0" y="0"/>
            <a:ext cx="12192000" cy="6857999"/>
          </a:xfrm>
          <a:prstGeom prst="rect">
            <a:avLst/>
          </a:prstGeom>
        </p:spPr>
      </p:pic>
      <p:sp>
        <p:nvSpPr>
          <p:cNvPr id="6" name="Title 1">
            <a:extLst>
              <a:ext uri="{FF2B5EF4-FFF2-40B4-BE49-F238E27FC236}">
                <a16:creationId xmlns:a16="http://schemas.microsoft.com/office/drawing/2014/main" id="{AB5CF0C6-40B5-4A10-A492-5B13649A31C1}"/>
              </a:ext>
            </a:extLst>
          </p:cNvPr>
          <p:cNvSpPr txBox="1">
            <a:spLocks/>
          </p:cNvSpPr>
          <p:nvPr/>
        </p:nvSpPr>
        <p:spPr>
          <a:xfrm>
            <a:off x="519113" y="2155826"/>
            <a:ext cx="3362323" cy="23876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a:solidFill>
                  <a:srgbClr val="4F4FFF"/>
                </a:solidFill>
                <a:latin typeface="Segoe UI Semibold" panose="020B0702040204020203" pitchFamily="34" charset="0"/>
                <a:ea typeface="+mj-ea"/>
                <a:cs typeface="Segoe UI Semibold" panose="020B0702040204020203" pitchFamily="34" charset="0"/>
              </a:defRPr>
            </a:lvl1pPr>
          </a:lstStyle>
          <a:p>
            <a:pPr algn="r"/>
            <a:r>
              <a:rPr lang="en-US" sz="4000" dirty="0"/>
              <a:t>Build 2020</a:t>
            </a:r>
          </a:p>
        </p:txBody>
      </p:sp>
      <p:sp>
        <p:nvSpPr>
          <p:cNvPr id="7" name="Subtitle 2">
            <a:extLst>
              <a:ext uri="{FF2B5EF4-FFF2-40B4-BE49-F238E27FC236}">
                <a16:creationId xmlns:a16="http://schemas.microsoft.com/office/drawing/2014/main" id="{9DF150F1-5C42-441B-B630-5E8B210EAFEC}"/>
              </a:ext>
            </a:extLst>
          </p:cNvPr>
          <p:cNvSpPr txBox="1">
            <a:spLocks/>
          </p:cNvSpPr>
          <p:nvPr/>
        </p:nvSpPr>
        <p:spPr>
          <a:xfrm>
            <a:off x="1924050" y="2882899"/>
            <a:ext cx="1921668" cy="30162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75000"/>
                    <a:lumOff val="25000"/>
                  </a:schemeClr>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600" dirty="0">
                <a:latin typeface="Arial Black" panose="020B0A04020102020204" pitchFamily="34" charset="0"/>
              </a:rPr>
              <a:t>HIGHLIGHTS</a:t>
            </a:r>
          </a:p>
        </p:txBody>
      </p:sp>
      <p:pic>
        <p:nvPicPr>
          <p:cNvPr id="8" name="Graphic 7" descr="Streetlight">
            <a:extLst>
              <a:ext uri="{FF2B5EF4-FFF2-40B4-BE49-F238E27FC236}">
                <a16:creationId xmlns:a16="http://schemas.microsoft.com/office/drawing/2014/main" id="{77E895C0-A01A-41B4-963D-0900F55E58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924176" y="2170114"/>
            <a:ext cx="1466850" cy="1395411"/>
          </a:xfrm>
          <a:prstGeom prst="rect">
            <a:avLst/>
          </a:prstGeom>
        </p:spPr>
      </p:pic>
      <p:sp>
        <p:nvSpPr>
          <p:cNvPr id="9" name="Subtitle 2">
            <a:extLst>
              <a:ext uri="{FF2B5EF4-FFF2-40B4-BE49-F238E27FC236}">
                <a16:creationId xmlns:a16="http://schemas.microsoft.com/office/drawing/2014/main" id="{EC544C99-249C-46D9-B0AD-5CDE2D580E3E}"/>
              </a:ext>
            </a:extLst>
          </p:cNvPr>
          <p:cNvSpPr txBox="1">
            <a:spLocks/>
          </p:cNvSpPr>
          <p:nvPr/>
        </p:nvSpPr>
        <p:spPr>
          <a:xfrm>
            <a:off x="0" y="6556377"/>
            <a:ext cx="12192000" cy="3016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Segoe UI" panose="020B0502040204020203" pitchFamily="34" charset="0"/>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dirty="0"/>
              <a:t>On Demand - </a:t>
            </a:r>
            <a:r>
              <a:rPr lang="en-US" sz="1200" dirty="0">
                <a:hlinkClick r:id="rId5"/>
              </a:rPr>
              <a:t>https://mybuild.microsoft.com/</a:t>
            </a:r>
            <a:endParaRPr lang="en-US" sz="1200" dirty="0"/>
          </a:p>
        </p:txBody>
      </p:sp>
    </p:spTree>
    <p:extLst>
      <p:ext uri="{BB962C8B-B14F-4D97-AF65-F5344CB8AC3E}">
        <p14:creationId xmlns:p14="http://schemas.microsoft.com/office/powerpoint/2010/main" val="1194819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75B84-81EB-4C6A-916E-48C03E93BE7B}"/>
              </a:ext>
            </a:extLst>
          </p:cNvPr>
          <p:cNvSpPr>
            <a:spLocks noGrp="1"/>
          </p:cNvSpPr>
          <p:nvPr>
            <p:ph type="title"/>
          </p:nvPr>
        </p:nvSpPr>
        <p:spPr/>
        <p:txBody>
          <a:bodyPr>
            <a:normAutofit/>
          </a:bodyPr>
          <a:lstStyle/>
          <a:p>
            <a:r>
              <a:rPr lang="en-US" dirty="0"/>
              <a:t>CosmosDB </a:t>
            </a:r>
            <a:r>
              <a:rPr lang="en-US" b="1" i="1" dirty="0"/>
              <a:t>Autoscale</a:t>
            </a:r>
            <a:r>
              <a:rPr lang="en-US" dirty="0"/>
              <a:t> + </a:t>
            </a:r>
            <a:r>
              <a:rPr lang="en-US" b="1" i="1" dirty="0"/>
              <a:t>Serverless</a:t>
            </a:r>
            <a:r>
              <a:rPr lang="en-US" dirty="0"/>
              <a:t>: fit any workload</a:t>
            </a:r>
          </a:p>
        </p:txBody>
      </p:sp>
      <p:sp>
        <p:nvSpPr>
          <p:cNvPr id="3" name="Content Placeholder 2">
            <a:extLst>
              <a:ext uri="{FF2B5EF4-FFF2-40B4-BE49-F238E27FC236}">
                <a16:creationId xmlns:a16="http://schemas.microsoft.com/office/drawing/2014/main" id="{A131D813-52EA-49BF-B4B9-F6E2190B3760}"/>
              </a:ext>
            </a:extLst>
          </p:cNvPr>
          <p:cNvSpPr>
            <a:spLocks noGrp="1"/>
          </p:cNvSpPr>
          <p:nvPr>
            <p:ph idx="1"/>
          </p:nvPr>
        </p:nvSpPr>
        <p:spPr>
          <a:xfrm>
            <a:off x="7754875" y="1336971"/>
            <a:ext cx="3413867" cy="4023466"/>
          </a:xfrm>
          <a:solidFill>
            <a:schemeClr val="bg1">
              <a:lumMod val="95000"/>
            </a:schemeClr>
          </a:solidFill>
          <a:ln>
            <a:noFill/>
          </a:ln>
        </p:spPr>
        <p:txBody>
          <a:bodyPr lIns="274320" tIns="274320" rIns="274320" bIns="274320">
            <a:normAutofit lnSpcReduction="10000"/>
          </a:bodyPr>
          <a:lstStyle/>
          <a:p>
            <a:pPr marL="0" indent="0">
              <a:buNone/>
            </a:pPr>
            <a:r>
              <a:rPr lang="en-US" dirty="0"/>
              <a:t>Autoscale provisioned throughput (GA)</a:t>
            </a:r>
          </a:p>
          <a:p>
            <a:pPr marL="0" indent="0">
              <a:buNone/>
            </a:pPr>
            <a:endParaRPr lang="en-US" dirty="0"/>
          </a:p>
          <a:p>
            <a:pPr marL="0" indent="0">
              <a:buNone/>
            </a:pPr>
            <a:r>
              <a:rPr lang="en-US" dirty="0"/>
              <a:t>Variable or unpredictable workloads</a:t>
            </a:r>
          </a:p>
          <a:p>
            <a:pPr marL="0" indent="0">
              <a:buNone/>
            </a:pPr>
            <a:endParaRPr lang="en-US" dirty="0"/>
          </a:p>
          <a:p>
            <a:pPr marL="0" indent="0">
              <a:buNone/>
            </a:pPr>
            <a:r>
              <a:rPr lang="en-US" dirty="0"/>
              <a:t>Infrequently used applications</a:t>
            </a:r>
          </a:p>
          <a:p>
            <a:pPr marL="0" indent="0">
              <a:buNone/>
            </a:pPr>
            <a:endParaRPr lang="en-US" dirty="0"/>
          </a:p>
          <a:p>
            <a:pPr marL="0" indent="0">
              <a:buNone/>
            </a:pPr>
            <a:r>
              <a:rPr lang="en-US" dirty="0"/>
              <a:t>Scheduled production workloads/queries</a:t>
            </a:r>
          </a:p>
        </p:txBody>
      </p:sp>
      <p:pic>
        <p:nvPicPr>
          <p:cNvPr id="1026" name="Picture 2" descr="Autoscale automatically adjusts the provisioned throughput to your traffic">
            <a:extLst>
              <a:ext uri="{FF2B5EF4-FFF2-40B4-BE49-F238E27FC236}">
                <a16:creationId xmlns:a16="http://schemas.microsoft.com/office/drawing/2014/main" id="{56785F79-47E1-4D45-9034-D02162A5D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 y="1337957"/>
            <a:ext cx="6393924" cy="337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502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75B84-81EB-4C6A-916E-48C03E93BE7B}"/>
              </a:ext>
            </a:extLst>
          </p:cNvPr>
          <p:cNvSpPr>
            <a:spLocks noGrp="1"/>
          </p:cNvSpPr>
          <p:nvPr>
            <p:ph type="title"/>
          </p:nvPr>
        </p:nvSpPr>
        <p:spPr/>
        <p:txBody>
          <a:bodyPr>
            <a:normAutofit/>
          </a:bodyPr>
          <a:lstStyle/>
          <a:p>
            <a:r>
              <a:rPr lang="en-US" dirty="0"/>
              <a:t>CosmosDB </a:t>
            </a:r>
            <a:r>
              <a:rPr lang="en-US" b="1" i="1" dirty="0"/>
              <a:t>Autoscale</a:t>
            </a:r>
            <a:r>
              <a:rPr lang="en-US" dirty="0"/>
              <a:t> + </a:t>
            </a:r>
            <a:r>
              <a:rPr lang="en-US" b="1" i="1" dirty="0"/>
              <a:t>Serverless</a:t>
            </a:r>
            <a:r>
              <a:rPr lang="en-US" dirty="0"/>
              <a:t>: fit any workload</a:t>
            </a:r>
          </a:p>
        </p:txBody>
      </p:sp>
      <p:sp>
        <p:nvSpPr>
          <p:cNvPr id="3" name="Content Placeholder 2">
            <a:extLst>
              <a:ext uri="{FF2B5EF4-FFF2-40B4-BE49-F238E27FC236}">
                <a16:creationId xmlns:a16="http://schemas.microsoft.com/office/drawing/2014/main" id="{A131D813-52EA-49BF-B4B9-F6E2190B3760}"/>
              </a:ext>
            </a:extLst>
          </p:cNvPr>
          <p:cNvSpPr>
            <a:spLocks noGrp="1"/>
          </p:cNvSpPr>
          <p:nvPr>
            <p:ph idx="1"/>
          </p:nvPr>
        </p:nvSpPr>
        <p:spPr>
          <a:xfrm>
            <a:off x="7754875" y="1336971"/>
            <a:ext cx="3413867" cy="4023466"/>
          </a:xfrm>
          <a:solidFill>
            <a:schemeClr val="bg1">
              <a:lumMod val="95000"/>
            </a:schemeClr>
          </a:solidFill>
          <a:ln>
            <a:noFill/>
          </a:ln>
        </p:spPr>
        <p:txBody>
          <a:bodyPr vert="horz" lIns="274320" tIns="274320" rIns="274320" bIns="274320" rtlCol="0">
            <a:normAutofit fontScale="92500" lnSpcReduction="10000"/>
          </a:bodyPr>
          <a:lstStyle/>
          <a:p>
            <a:pPr marL="0" indent="0">
              <a:buNone/>
            </a:pPr>
            <a:r>
              <a:rPr lang="en-US" sz="1800" dirty="0"/>
              <a:t>Pay for the request units (RU) consumed by your database operations</a:t>
            </a:r>
          </a:p>
          <a:p>
            <a:pPr marL="0" indent="0">
              <a:buNone/>
            </a:pPr>
            <a:endParaRPr lang="en-US" sz="1800" dirty="0"/>
          </a:p>
          <a:p>
            <a:pPr marL="0" indent="0">
              <a:buNone/>
            </a:pPr>
            <a:r>
              <a:rPr lang="en-US" sz="1800" dirty="0"/>
              <a:t>Public preview in the next couple of months</a:t>
            </a:r>
          </a:p>
          <a:p>
            <a:pPr marL="0" indent="0">
              <a:buNone/>
            </a:pPr>
            <a:endParaRPr lang="en-US" sz="1800" dirty="0"/>
          </a:p>
          <a:p>
            <a:pPr marL="0" indent="0">
              <a:buNone/>
            </a:pPr>
            <a:r>
              <a:rPr lang="en-US" sz="1800" dirty="0"/>
              <a:t>Available for all Azure Cosmos DB APIs.</a:t>
            </a:r>
          </a:p>
          <a:p>
            <a:pPr marL="0" indent="0">
              <a:buNone/>
            </a:pPr>
            <a:endParaRPr lang="en-US" sz="1800" dirty="0"/>
          </a:p>
          <a:p>
            <a:pPr marL="0" indent="0">
              <a:buNone/>
            </a:pPr>
            <a:r>
              <a:rPr lang="en-US" sz="1800" dirty="0"/>
              <a:t>Build a prototype, or even run small, non-critical applications</a:t>
            </a:r>
          </a:p>
        </p:txBody>
      </p:sp>
      <p:pic>
        <p:nvPicPr>
          <p:cNvPr id="6" name="Picture 5">
            <a:extLst>
              <a:ext uri="{FF2B5EF4-FFF2-40B4-BE49-F238E27FC236}">
                <a16:creationId xmlns:a16="http://schemas.microsoft.com/office/drawing/2014/main" id="{37D4AC31-4F3C-4216-8669-7649B2537527}"/>
              </a:ext>
            </a:extLst>
          </p:cNvPr>
          <p:cNvPicPr>
            <a:picLocks noChangeAspect="1"/>
          </p:cNvPicPr>
          <p:nvPr/>
        </p:nvPicPr>
        <p:blipFill>
          <a:blip r:embed="rId3"/>
          <a:stretch>
            <a:fillRect/>
          </a:stretch>
        </p:blipFill>
        <p:spPr>
          <a:xfrm>
            <a:off x="373225" y="1336971"/>
            <a:ext cx="7152628" cy="3379653"/>
          </a:xfrm>
          <a:prstGeom prst="rect">
            <a:avLst/>
          </a:prstGeom>
        </p:spPr>
      </p:pic>
    </p:spTree>
    <p:extLst>
      <p:ext uri="{BB962C8B-B14F-4D97-AF65-F5344CB8AC3E}">
        <p14:creationId xmlns:p14="http://schemas.microsoft.com/office/powerpoint/2010/main" val="141127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C9CE8-B484-4119-BEB9-6047264EEA34}"/>
              </a:ext>
            </a:extLst>
          </p:cNvPr>
          <p:cNvSpPr>
            <a:spLocks noGrp="1"/>
          </p:cNvSpPr>
          <p:nvPr>
            <p:ph type="title"/>
          </p:nvPr>
        </p:nvSpPr>
        <p:spPr/>
        <p:txBody>
          <a:bodyPr/>
          <a:lstStyle/>
          <a:p>
            <a:r>
              <a:rPr lang="en-US" dirty="0"/>
              <a:t>Bot Framework </a:t>
            </a:r>
            <a:r>
              <a:rPr lang="en-US" sz="1200" dirty="0"/>
              <a:t>(v4.9.1)</a:t>
            </a:r>
            <a:endParaRPr lang="en-US" dirty="0"/>
          </a:p>
        </p:txBody>
      </p:sp>
      <p:sp>
        <p:nvSpPr>
          <p:cNvPr id="3" name="Content Placeholder 2">
            <a:extLst>
              <a:ext uri="{FF2B5EF4-FFF2-40B4-BE49-F238E27FC236}">
                <a16:creationId xmlns:a16="http://schemas.microsoft.com/office/drawing/2014/main" id="{FE2DB003-D9E3-4F0F-AD16-CD6535E04898}"/>
              </a:ext>
            </a:extLst>
          </p:cNvPr>
          <p:cNvSpPr>
            <a:spLocks noGrp="1"/>
          </p:cNvSpPr>
          <p:nvPr>
            <p:ph idx="1"/>
          </p:nvPr>
        </p:nvSpPr>
        <p:spPr>
          <a:xfrm>
            <a:off x="6095999" y="1003543"/>
            <a:ext cx="5219701" cy="5140082"/>
          </a:xfrm>
          <a:solidFill>
            <a:schemeClr val="bg1">
              <a:lumMod val="95000"/>
            </a:schemeClr>
          </a:solidFill>
          <a:ln>
            <a:noFill/>
          </a:ln>
        </p:spPr>
        <p:txBody>
          <a:bodyPr vert="horz" lIns="274320" tIns="274320" rIns="274320" bIns="274320" rtlCol="0">
            <a:normAutofit/>
          </a:bodyPr>
          <a:lstStyle/>
          <a:p>
            <a:pPr marL="0" indent="0">
              <a:buNone/>
            </a:pPr>
            <a:r>
              <a:rPr lang="en-US" sz="1600" dirty="0">
                <a:hlinkClick r:id="rId3"/>
              </a:rPr>
              <a:t>Adaptive Dialogs</a:t>
            </a:r>
            <a:r>
              <a:rPr lang="en-US" sz="1600" dirty="0"/>
              <a:t> – GA. A more flexible, event driven dialog system for implementing multi-turn conversational patterns.</a:t>
            </a:r>
          </a:p>
          <a:p>
            <a:pPr marL="0" indent="0">
              <a:buNone/>
            </a:pPr>
            <a:endParaRPr lang="en-US" sz="1600" dirty="0"/>
          </a:p>
          <a:p>
            <a:pPr marL="0" indent="0">
              <a:buNone/>
            </a:pPr>
            <a:r>
              <a:rPr lang="en-US" sz="1600" dirty="0">
                <a:hlinkClick r:id="rId4"/>
              </a:rPr>
              <a:t>Skills</a:t>
            </a:r>
            <a:r>
              <a:rPr lang="en-US" sz="1600" dirty="0"/>
              <a:t> - Skills now support adaptive dialogs and all activity types and have improved support for SSO and OAuth. The v2.1 skill manifest is now GA. We also added Bot Framework Composer support for building and consuming Skills.</a:t>
            </a:r>
          </a:p>
          <a:p>
            <a:pPr marL="0" indent="0">
              <a:buNone/>
            </a:pPr>
            <a:endParaRPr lang="en-US" sz="1600" dirty="0"/>
          </a:p>
          <a:p>
            <a:pPr marL="0" indent="0">
              <a:buNone/>
            </a:pPr>
            <a:r>
              <a:rPr lang="en-US" sz="1600" dirty="0">
                <a:hlinkClick r:id="rId5"/>
              </a:rPr>
              <a:t>Bot Composer</a:t>
            </a:r>
            <a:r>
              <a:rPr lang="en-US" sz="1600" dirty="0"/>
              <a:t> GA - an integrated development tool that developers and multi-disciplinary teams can use to build bots</a:t>
            </a:r>
          </a:p>
          <a:p>
            <a:pPr marL="0" indent="0">
              <a:buNone/>
            </a:pPr>
            <a:endParaRPr lang="en-US" sz="1600" dirty="0"/>
          </a:p>
          <a:p>
            <a:pPr marL="0" indent="0">
              <a:buNone/>
            </a:pPr>
            <a:r>
              <a:rPr lang="en-US" sz="1600" dirty="0"/>
              <a:t>Alexa channel available in preview</a:t>
            </a:r>
          </a:p>
          <a:p>
            <a:pPr marL="0" indent="0">
              <a:buNone/>
            </a:pPr>
            <a:endParaRPr lang="en-US" sz="1600" dirty="0"/>
          </a:p>
        </p:txBody>
      </p:sp>
      <p:pic>
        <p:nvPicPr>
          <p:cNvPr id="5122" name="Picture 2" descr="Diagram explaining the components of a conversation AI experience">
            <a:extLst>
              <a:ext uri="{FF2B5EF4-FFF2-40B4-BE49-F238E27FC236}">
                <a16:creationId xmlns:a16="http://schemas.microsoft.com/office/drawing/2014/main" id="{4010209E-C531-46B4-864A-93991F986C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237" y="1234112"/>
            <a:ext cx="5305425" cy="288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221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093F8-03B7-4063-95BB-E2F06C0D01AD}"/>
              </a:ext>
            </a:extLst>
          </p:cNvPr>
          <p:cNvSpPr>
            <a:spLocks noGrp="1"/>
          </p:cNvSpPr>
          <p:nvPr>
            <p:ph type="title"/>
          </p:nvPr>
        </p:nvSpPr>
        <p:spPr/>
        <p:txBody>
          <a:bodyPr/>
          <a:lstStyle/>
          <a:p>
            <a:r>
              <a:rPr lang="en-US" dirty="0"/>
              <a:t>Cognitive Services Updates</a:t>
            </a:r>
          </a:p>
        </p:txBody>
      </p:sp>
      <p:sp>
        <p:nvSpPr>
          <p:cNvPr id="3" name="Content Placeholder 2">
            <a:extLst>
              <a:ext uri="{FF2B5EF4-FFF2-40B4-BE49-F238E27FC236}">
                <a16:creationId xmlns:a16="http://schemas.microsoft.com/office/drawing/2014/main" id="{90664FA2-FC9B-467D-B8FF-7E963ACBE03A}"/>
              </a:ext>
            </a:extLst>
          </p:cNvPr>
          <p:cNvSpPr>
            <a:spLocks noGrp="1"/>
          </p:cNvSpPr>
          <p:nvPr>
            <p:ph idx="1"/>
          </p:nvPr>
        </p:nvSpPr>
        <p:spPr>
          <a:xfrm>
            <a:off x="414338" y="1219199"/>
            <a:ext cx="11291887" cy="5535613"/>
          </a:xfrm>
        </p:spPr>
        <p:txBody>
          <a:bodyPr>
            <a:noAutofit/>
          </a:bodyPr>
          <a:lstStyle/>
          <a:p>
            <a:pPr marL="0" indent="0">
              <a:buNone/>
            </a:pPr>
            <a:r>
              <a:rPr lang="en-US" sz="1800" b="1" dirty="0"/>
              <a:t>Computer Vision—Advanced text extraction</a:t>
            </a:r>
          </a:p>
          <a:p>
            <a:pPr marL="0" indent="0">
              <a:buNone/>
            </a:pPr>
            <a:r>
              <a:rPr lang="en-US" sz="1600" dirty="0"/>
              <a:t>Read 3.0, is now generally available and expanding its language coverage beyond English and Spanish to include French, German, Portuguese, Italian, and Dutch. Read 3.0 in containers is also available in preview.</a:t>
            </a:r>
          </a:p>
          <a:p>
            <a:pPr marL="0" indent="0">
              <a:buNone/>
            </a:pPr>
            <a:endParaRPr lang="en-US" sz="1600" dirty="0"/>
          </a:p>
          <a:p>
            <a:pPr marL="0" indent="0">
              <a:buNone/>
            </a:pPr>
            <a:r>
              <a:rPr lang="en-US" sz="1800" b="1" dirty="0"/>
              <a:t>Containers</a:t>
            </a:r>
          </a:p>
          <a:p>
            <a:pPr marL="0" indent="0">
              <a:buNone/>
            </a:pPr>
            <a:r>
              <a:rPr lang="en-US" sz="1600" dirty="0"/>
              <a:t>Deploy Cognitive Services anywhere from the cloud to the edge with containers. Language Understanding and Text Analytics sentiment analysis in containers are now generally available.</a:t>
            </a:r>
          </a:p>
          <a:p>
            <a:pPr marL="0" indent="0">
              <a:buNone/>
            </a:pPr>
            <a:endParaRPr lang="en-US" sz="1600" dirty="0"/>
          </a:p>
          <a:p>
            <a:pPr marL="0" indent="0">
              <a:buNone/>
            </a:pPr>
            <a:r>
              <a:rPr lang="en-US" sz="1800" b="1" dirty="0"/>
              <a:t>Language Understanding</a:t>
            </a:r>
          </a:p>
          <a:p>
            <a:pPr marL="0" indent="0">
              <a:buNone/>
            </a:pPr>
            <a:r>
              <a:rPr lang="en-US" sz="1600" dirty="0"/>
              <a:t>Revamped the labeling experience, making it easier to build apps that can understand the complex language structures. For example, “I want a large chicken pizza without sauce and a medium pizza with olives,” there are two different language structures within the same order. This new portal makes it easier to break apart complex requests into related parts.</a:t>
            </a:r>
          </a:p>
          <a:p>
            <a:pPr marL="0" indent="0">
              <a:buNone/>
            </a:pPr>
            <a:endParaRPr lang="en-US" sz="1600" dirty="0"/>
          </a:p>
          <a:p>
            <a:pPr marL="0" indent="0">
              <a:buNone/>
            </a:pPr>
            <a:r>
              <a:rPr lang="en-US" sz="1800" b="1" dirty="0" err="1"/>
              <a:t>QnA</a:t>
            </a:r>
            <a:r>
              <a:rPr lang="en-US" sz="1800" b="1" dirty="0"/>
              <a:t> Maker</a:t>
            </a:r>
          </a:p>
          <a:p>
            <a:pPr marL="0" indent="0">
              <a:buNone/>
            </a:pPr>
            <a:r>
              <a:rPr lang="en-US" sz="1600" dirty="0"/>
              <a:t>Use Role-based Access Control (RBAC), to enable users to collaborate on knowledge bases, making it even easier to collaborate on rapid bot development. </a:t>
            </a:r>
            <a:r>
              <a:rPr lang="en-US" sz="1600" dirty="0" err="1"/>
              <a:t>QnA</a:t>
            </a:r>
            <a:r>
              <a:rPr lang="en-US" sz="1600" dirty="0"/>
              <a:t> Maker is now giving more control to content managers with a rich text editor they can use to control the formatting of responses to users.</a:t>
            </a:r>
          </a:p>
        </p:txBody>
      </p:sp>
    </p:spTree>
    <p:extLst>
      <p:ext uri="{BB962C8B-B14F-4D97-AF65-F5344CB8AC3E}">
        <p14:creationId xmlns:p14="http://schemas.microsoft.com/office/powerpoint/2010/main" val="1956572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8EBCD-3F7C-4E71-996F-FA24621908B8}"/>
              </a:ext>
            </a:extLst>
          </p:cNvPr>
          <p:cNvSpPr>
            <a:spLocks noGrp="1"/>
          </p:cNvSpPr>
          <p:nvPr>
            <p:ph type="title"/>
          </p:nvPr>
        </p:nvSpPr>
        <p:spPr/>
        <p:txBody>
          <a:bodyPr/>
          <a:lstStyle/>
          <a:p>
            <a:r>
              <a:rPr lang="en-US" dirty="0"/>
              <a:t>Text Analytics – Opinion Mining</a:t>
            </a:r>
          </a:p>
        </p:txBody>
      </p:sp>
      <p:sp>
        <p:nvSpPr>
          <p:cNvPr id="3" name="Content Placeholder 2">
            <a:extLst>
              <a:ext uri="{FF2B5EF4-FFF2-40B4-BE49-F238E27FC236}">
                <a16:creationId xmlns:a16="http://schemas.microsoft.com/office/drawing/2014/main" id="{51A86654-638E-4A4D-8190-A9F923AEF2CF}"/>
              </a:ext>
            </a:extLst>
          </p:cNvPr>
          <p:cNvSpPr>
            <a:spLocks noGrp="1"/>
          </p:cNvSpPr>
          <p:nvPr>
            <p:ph idx="1"/>
          </p:nvPr>
        </p:nvSpPr>
        <p:spPr>
          <a:xfrm>
            <a:off x="509587" y="1003543"/>
            <a:ext cx="11571043" cy="5717931"/>
          </a:xfrm>
        </p:spPr>
        <p:txBody>
          <a:bodyPr/>
          <a:lstStyle/>
          <a:p>
            <a:pPr marL="0" indent="0">
              <a:buNone/>
            </a:pPr>
            <a:r>
              <a:rPr lang="en-US" dirty="0"/>
              <a:t>Opinion mining is a feature of Sentiment Analysis, starting in version 3.1-preview.1. Also known as Aspect-based Sentiment Analysis in Natural Language Processing (NLP), this feature provides more granular information about the opinions related to aspects (such as the attributes of products or services) in text.</a:t>
            </a:r>
          </a:p>
          <a:p>
            <a:pPr marL="0" indent="0">
              <a:buNone/>
            </a:pPr>
            <a:endParaRPr lang="en-US" dirty="0"/>
          </a:p>
          <a:p>
            <a:pPr marL="0" indent="0">
              <a:buNone/>
            </a:pPr>
            <a:r>
              <a:rPr lang="en-US" dirty="0"/>
              <a:t>For example, if a customer leaves feedback about a hotel such as </a:t>
            </a:r>
          </a:p>
          <a:p>
            <a:pPr marL="0" indent="0" algn="ctr">
              <a:buNone/>
            </a:pPr>
            <a:r>
              <a:rPr lang="en-US" i="1" dirty="0"/>
              <a:t>"the room was great, but the staff was unfriendly"</a:t>
            </a:r>
          </a:p>
          <a:p>
            <a:pPr marL="0" indent="0">
              <a:buNone/>
            </a:pPr>
            <a:r>
              <a:rPr lang="en-US" dirty="0"/>
              <a:t>opinion mining will locate aspects in the text, and their associated opinions and sentiments:</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3A6AD366-499C-46F4-8D06-93796E337571}"/>
              </a:ext>
            </a:extLst>
          </p:cNvPr>
          <p:cNvPicPr>
            <a:picLocks noChangeAspect="1"/>
          </p:cNvPicPr>
          <p:nvPr/>
        </p:nvPicPr>
        <p:blipFill>
          <a:blip r:embed="rId3"/>
          <a:stretch>
            <a:fillRect/>
          </a:stretch>
        </p:blipFill>
        <p:spPr>
          <a:xfrm>
            <a:off x="2099163" y="4519732"/>
            <a:ext cx="8554549" cy="1140008"/>
          </a:xfrm>
          <a:prstGeom prst="rect">
            <a:avLst/>
          </a:prstGeom>
          <a:ln>
            <a:solidFill>
              <a:schemeClr val="bg1">
                <a:lumMod val="85000"/>
              </a:schemeClr>
            </a:solidFill>
          </a:ln>
        </p:spPr>
      </p:pic>
    </p:spTree>
    <p:extLst>
      <p:ext uri="{BB962C8B-B14F-4D97-AF65-F5344CB8AC3E}">
        <p14:creationId xmlns:p14="http://schemas.microsoft.com/office/powerpoint/2010/main" val="1839468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3018E-8A08-41B6-AAE0-69C62B6918E5}"/>
              </a:ext>
            </a:extLst>
          </p:cNvPr>
          <p:cNvSpPr>
            <a:spLocks noGrp="1"/>
          </p:cNvSpPr>
          <p:nvPr>
            <p:ph type="title"/>
          </p:nvPr>
        </p:nvSpPr>
        <p:spPr/>
        <p:txBody>
          <a:bodyPr/>
          <a:lstStyle/>
          <a:p>
            <a:r>
              <a:rPr lang="en-US" dirty="0"/>
              <a:t>Azure Indoor Maps </a:t>
            </a:r>
            <a:r>
              <a:rPr lang="en-US" sz="1050" dirty="0"/>
              <a:t>(Public Preview)</a:t>
            </a:r>
            <a:endParaRPr lang="en-US" dirty="0"/>
          </a:p>
        </p:txBody>
      </p:sp>
      <p:sp>
        <p:nvSpPr>
          <p:cNvPr id="4" name="AutoShape 2" descr="Free room in green and Busy room in red">
            <a:extLst>
              <a:ext uri="{FF2B5EF4-FFF2-40B4-BE49-F238E27FC236}">
                <a16:creationId xmlns:a16="http://schemas.microsoft.com/office/drawing/2014/main" id="{0527FE35-627E-4C5E-BF07-9A2B86B0E1B7}"/>
              </a:ext>
            </a:extLst>
          </p:cNvPr>
          <p:cNvSpPr>
            <a:spLocks noGrp="1" noChangeAspect="1" noChangeArrowheads="1"/>
          </p:cNvSpPr>
          <p:nvPr>
            <p:ph idx="1"/>
          </p:nvPr>
        </p:nvSpPr>
        <p:spPr bwMode="auto">
          <a:xfrm>
            <a:off x="6381750" y="1221581"/>
            <a:ext cx="4446343" cy="4414838"/>
          </a:xfrm>
          <a:prstGeom prst="rect">
            <a:avLst/>
          </a:prstGeom>
          <a:solidFill>
            <a:schemeClr val="bg1">
              <a:lumMod val="95000"/>
            </a:schemeClr>
          </a:solidFill>
          <a:ln>
            <a:noFill/>
          </a:ln>
        </p:spPr>
        <p:txBody>
          <a:bodyPr vert="horz" lIns="274320" tIns="274320" rIns="274320" bIns="274320" rtlCol="0">
            <a:normAutofit/>
          </a:bodyPr>
          <a:lstStyle/>
          <a:p>
            <a:pPr marL="0" indent="0">
              <a:buNone/>
            </a:pPr>
            <a:r>
              <a:rPr lang="en-US" sz="1600" dirty="0"/>
              <a:t>Upload private spaces and asset information to Azure Maps</a:t>
            </a:r>
          </a:p>
          <a:p>
            <a:pPr marL="0" indent="0">
              <a:buNone/>
            </a:pPr>
            <a:endParaRPr lang="en-US" sz="1600" dirty="0"/>
          </a:p>
          <a:p>
            <a:pPr marL="0" indent="0">
              <a:buNone/>
            </a:pPr>
            <a:r>
              <a:rPr lang="en-US" sz="1600" dirty="0"/>
              <a:t>Spatial intelligence capabilities and map visualization</a:t>
            </a:r>
          </a:p>
          <a:p>
            <a:pPr marL="0" indent="0">
              <a:buNone/>
            </a:pPr>
            <a:endParaRPr lang="en-US" sz="1600" dirty="0"/>
          </a:p>
          <a:p>
            <a:pPr marL="0" indent="0">
              <a:buNone/>
            </a:pPr>
            <a:r>
              <a:rPr lang="en-US" sz="1600" dirty="0"/>
              <a:t>Upload data from sensors and other sources</a:t>
            </a:r>
          </a:p>
          <a:p>
            <a:pPr marL="0" indent="0">
              <a:buNone/>
            </a:pPr>
            <a:endParaRPr lang="en-US" sz="1600" dirty="0"/>
          </a:p>
          <a:p>
            <a:pPr marL="0" indent="0">
              <a:buNone/>
            </a:pPr>
            <a:r>
              <a:rPr lang="en-US" sz="1600" dirty="0"/>
              <a:t>Dynamically render indoor map features</a:t>
            </a:r>
          </a:p>
        </p:txBody>
      </p:sp>
      <p:pic>
        <p:nvPicPr>
          <p:cNvPr id="6" name="Picture 5">
            <a:extLst>
              <a:ext uri="{FF2B5EF4-FFF2-40B4-BE49-F238E27FC236}">
                <a16:creationId xmlns:a16="http://schemas.microsoft.com/office/drawing/2014/main" id="{48184945-EDB9-4FA6-B406-3211396B3D74}"/>
              </a:ext>
            </a:extLst>
          </p:cNvPr>
          <p:cNvPicPr>
            <a:picLocks noChangeAspect="1"/>
          </p:cNvPicPr>
          <p:nvPr/>
        </p:nvPicPr>
        <p:blipFill>
          <a:blip r:embed="rId3"/>
          <a:stretch>
            <a:fillRect/>
          </a:stretch>
        </p:blipFill>
        <p:spPr>
          <a:xfrm>
            <a:off x="1007386" y="1221581"/>
            <a:ext cx="4399358" cy="4414838"/>
          </a:xfrm>
          <a:prstGeom prst="rect">
            <a:avLst/>
          </a:prstGeom>
        </p:spPr>
      </p:pic>
    </p:spTree>
    <p:extLst>
      <p:ext uri="{BB962C8B-B14F-4D97-AF65-F5344CB8AC3E}">
        <p14:creationId xmlns:p14="http://schemas.microsoft.com/office/powerpoint/2010/main" val="2286790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F72A7-3304-4E0C-82E6-3282EB8006AF}"/>
              </a:ext>
            </a:extLst>
          </p:cNvPr>
          <p:cNvSpPr>
            <a:spLocks noGrp="1"/>
          </p:cNvSpPr>
          <p:nvPr>
            <p:ph type="title"/>
          </p:nvPr>
        </p:nvSpPr>
        <p:spPr/>
        <p:txBody>
          <a:bodyPr/>
          <a:lstStyle/>
          <a:p>
            <a:r>
              <a:rPr lang="en-US" dirty="0"/>
              <a:t>Windows Terminal </a:t>
            </a:r>
            <a:r>
              <a:rPr lang="en-US" sz="1200" dirty="0"/>
              <a:t>(GA)</a:t>
            </a:r>
            <a:endParaRPr lang="en-US" dirty="0"/>
          </a:p>
        </p:txBody>
      </p:sp>
      <p:sp>
        <p:nvSpPr>
          <p:cNvPr id="3" name="Content Placeholder 2">
            <a:extLst>
              <a:ext uri="{FF2B5EF4-FFF2-40B4-BE49-F238E27FC236}">
                <a16:creationId xmlns:a16="http://schemas.microsoft.com/office/drawing/2014/main" id="{BE036FBF-A695-4577-9FED-88A5487A9F34}"/>
              </a:ext>
            </a:extLst>
          </p:cNvPr>
          <p:cNvSpPr>
            <a:spLocks noGrp="1"/>
          </p:cNvSpPr>
          <p:nvPr>
            <p:ph idx="1"/>
          </p:nvPr>
        </p:nvSpPr>
        <p:spPr>
          <a:xfrm>
            <a:off x="0" y="1174993"/>
            <a:ext cx="11749088" cy="496645"/>
          </a:xfrm>
        </p:spPr>
        <p:txBody>
          <a:bodyPr/>
          <a:lstStyle/>
          <a:p>
            <a:pPr marL="0" indent="0" algn="ctr">
              <a:buNone/>
            </a:pPr>
            <a:r>
              <a:rPr lang="en-US" dirty="0">
                <a:latin typeface="Rockwell Extra Bold" panose="020B0604020202020204" pitchFamily="18" charset="0"/>
              </a:rPr>
              <a:t>I call it Cloud Engineer’s Desktop.</a:t>
            </a:r>
          </a:p>
        </p:txBody>
      </p:sp>
      <p:pic>
        <p:nvPicPr>
          <p:cNvPr id="2052" name="Picture 4" descr="Image panes">
            <a:extLst>
              <a:ext uri="{FF2B5EF4-FFF2-40B4-BE49-F238E27FC236}">
                <a16:creationId xmlns:a16="http://schemas.microsoft.com/office/drawing/2014/main" id="{F9A86560-212A-42A3-95DE-A36A6148B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00" y="1914525"/>
            <a:ext cx="7731125" cy="437438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9D8C8906-D58C-4318-92FB-6E08EACB415D}"/>
              </a:ext>
            </a:extLst>
          </p:cNvPr>
          <p:cNvSpPr txBox="1">
            <a:spLocks/>
          </p:cNvSpPr>
          <p:nvPr/>
        </p:nvSpPr>
        <p:spPr>
          <a:xfrm>
            <a:off x="8458200" y="1914526"/>
            <a:ext cx="3500438" cy="4374388"/>
          </a:xfrm>
          <a:prstGeom prst="rect">
            <a:avLst/>
          </a:prstGeom>
          <a:solidFill>
            <a:schemeClr val="bg1">
              <a:lumMod val="95000"/>
            </a:schemeClr>
          </a:solidFill>
          <a:ln>
            <a:noFill/>
          </a:ln>
        </p:spPr>
        <p:txBody>
          <a:bodyPr vert="horz" lIns="274320" tIns="274320" rIns="274320" bIns="274320" rtlCol="0">
            <a:normAutofit/>
          </a:bodyPr>
          <a:lstStyle>
            <a:lvl1pPr indent="0">
              <a:lnSpc>
                <a:spcPct val="90000"/>
              </a:lnSpc>
              <a:spcBef>
                <a:spcPts val="1000"/>
              </a:spcBef>
              <a:buFont typeface="Arial" panose="020B0604020202020204" pitchFamily="34" charset="0"/>
              <a:buNone/>
              <a:defRPr sz="1600">
                <a:solidFill>
                  <a:schemeClr val="tx1">
                    <a:lumMod val="75000"/>
                    <a:lumOff val="25000"/>
                  </a:schemeClr>
                </a:solidFill>
                <a:latin typeface="Segoe UI" panose="020B0502040204020203"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a:solidFill>
                  <a:schemeClr val="tx1">
                    <a:lumMod val="75000"/>
                    <a:lumOff val="25000"/>
                  </a:schemeClr>
                </a:solidFill>
                <a:latin typeface="Segoe UI" panose="020B0502040204020203" pitchFamily="34" charset="0"/>
                <a:cs typeface="Segoe UI" panose="020B0502040204020203" pitchFamily="34" charset="0"/>
              </a:defRPr>
            </a:lvl2pPr>
            <a:lvl3pPr marL="1143000" indent="-228600">
              <a:lnSpc>
                <a:spcPct val="90000"/>
              </a:lnSpc>
              <a:spcBef>
                <a:spcPts val="500"/>
              </a:spcBef>
              <a:buFont typeface="Arial" panose="020B0604020202020204" pitchFamily="34" charset="0"/>
              <a:buChar char="•"/>
              <a:defRPr sz="1600">
                <a:solidFill>
                  <a:schemeClr val="tx1">
                    <a:lumMod val="75000"/>
                    <a:lumOff val="25000"/>
                  </a:schemeClr>
                </a:solidFill>
                <a:latin typeface="Segoe UI" panose="020B0502040204020203" pitchFamily="34" charset="0"/>
                <a:cs typeface="Segoe UI" panose="020B0502040204020203" pitchFamily="34" charset="0"/>
              </a:defRPr>
            </a:lvl3pPr>
            <a:lvl4pPr marL="1600200" indent="-228600">
              <a:lnSpc>
                <a:spcPct val="90000"/>
              </a:lnSpc>
              <a:spcBef>
                <a:spcPts val="500"/>
              </a:spcBef>
              <a:buFont typeface="Arial" panose="020B0604020202020204" pitchFamily="34" charset="0"/>
              <a:buChar char="•"/>
              <a:defRPr sz="1400">
                <a:solidFill>
                  <a:schemeClr val="tx1">
                    <a:lumMod val="75000"/>
                    <a:lumOff val="25000"/>
                  </a:schemeClr>
                </a:solidFill>
                <a:latin typeface="Segoe UI" panose="020B0502040204020203"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sz="1400">
                <a:solidFill>
                  <a:schemeClr val="tx1">
                    <a:lumMod val="75000"/>
                    <a:lumOff val="25000"/>
                  </a:schemeClr>
                </a:solidFill>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Any application that has a command line interface e.g. PowerShell and Command Prompt to Azure Cloud Shell and any WSL distribution such as Ubuntu or Oh-My-</a:t>
            </a:r>
            <a:r>
              <a:rPr lang="en-US" dirty="0" err="1"/>
              <a:t>Zsh</a:t>
            </a:r>
            <a:r>
              <a:rPr lang="en-US" dirty="0"/>
              <a:t>.</a:t>
            </a:r>
          </a:p>
          <a:p>
            <a:endParaRPr lang="en-US" dirty="0"/>
          </a:p>
          <a:p>
            <a:r>
              <a:rPr lang="en-US" dirty="0"/>
              <a:t>Customized schemes and configurations</a:t>
            </a:r>
          </a:p>
          <a:p>
            <a:endParaRPr lang="en-US" dirty="0"/>
          </a:p>
          <a:p>
            <a:r>
              <a:rPr lang="en-US" dirty="0"/>
              <a:t>Custom key bindings</a:t>
            </a:r>
          </a:p>
          <a:p>
            <a:endParaRPr lang="en-US" dirty="0"/>
          </a:p>
          <a:p>
            <a:r>
              <a:rPr lang="en-US" dirty="0"/>
              <a:t>Tabs and Panes</a:t>
            </a:r>
          </a:p>
        </p:txBody>
      </p:sp>
    </p:spTree>
    <p:extLst>
      <p:ext uri="{BB962C8B-B14F-4D97-AF65-F5344CB8AC3E}">
        <p14:creationId xmlns:p14="http://schemas.microsoft.com/office/powerpoint/2010/main" val="3457436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6D030-6B54-43A7-BC58-3BD042FA206E}"/>
              </a:ext>
            </a:extLst>
          </p:cNvPr>
          <p:cNvSpPr>
            <a:spLocks noGrp="1"/>
          </p:cNvSpPr>
          <p:nvPr>
            <p:ph type="title"/>
          </p:nvPr>
        </p:nvSpPr>
        <p:spPr/>
        <p:txBody>
          <a:bodyPr/>
          <a:lstStyle/>
          <a:p>
            <a:r>
              <a:rPr lang="en-US" dirty="0"/>
              <a:t>Microsoft Authentication Library</a:t>
            </a:r>
          </a:p>
        </p:txBody>
      </p:sp>
      <p:sp>
        <p:nvSpPr>
          <p:cNvPr id="3" name="Content Placeholder 2">
            <a:extLst>
              <a:ext uri="{FF2B5EF4-FFF2-40B4-BE49-F238E27FC236}">
                <a16:creationId xmlns:a16="http://schemas.microsoft.com/office/drawing/2014/main" id="{D7534AF5-8619-4593-9877-BF8CB14C9AB6}"/>
              </a:ext>
            </a:extLst>
          </p:cNvPr>
          <p:cNvSpPr>
            <a:spLocks noGrp="1"/>
          </p:cNvSpPr>
          <p:nvPr>
            <p:ph idx="1"/>
          </p:nvPr>
        </p:nvSpPr>
        <p:spPr>
          <a:xfrm>
            <a:off x="676275" y="1309688"/>
            <a:ext cx="10753725" cy="5411786"/>
          </a:xfrm>
        </p:spPr>
        <p:txBody>
          <a:bodyPr>
            <a:normAutofit/>
          </a:bodyPr>
          <a:lstStyle/>
          <a:p>
            <a:pPr marL="0" indent="0">
              <a:buNone/>
            </a:pPr>
            <a:r>
              <a:rPr lang="en-US" sz="1800" i="0" dirty="0">
                <a:solidFill>
                  <a:srgbClr val="146CAC"/>
                </a:solidFill>
                <a:effectLst/>
                <a:latin typeface="SegoeUI"/>
                <a:hlinkClick r:id="rId3"/>
              </a:rPr>
              <a:t>MSAL Angular is generally available</a:t>
            </a:r>
            <a:endParaRPr lang="en-US" sz="1800" i="0" dirty="0">
              <a:solidFill>
                <a:srgbClr val="146CAC"/>
              </a:solidFill>
              <a:effectLst/>
              <a:latin typeface="SegoeUI"/>
            </a:endParaRPr>
          </a:p>
          <a:p>
            <a:pPr marL="0" indent="0">
              <a:buNone/>
            </a:pPr>
            <a:endParaRPr lang="en-US" sz="1800" i="0" dirty="0">
              <a:solidFill>
                <a:srgbClr val="146CAC"/>
              </a:solidFill>
              <a:effectLst/>
              <a:latin typeface="SegoeUI"/>
            </a:endParaRPr>
          </a:p>
          <a:p>
            <a:pPr marL="0" indent="0">
              <a:buNone/>
            </a:pPr>
            <a:r>
              <a:rPr lang="en-US" sz="1800" i="0" u="sng" dirty="0" err="1">
                <a:solidFill>
                  <a:srgbClr val="146CAC"/>
                </a:solidFill>
                <a:effectLst/>
                <a:latin typeface="SegoeUI"/>
                <a:hlinkClick r:id="rId4"/>
              </a:rPr>
              <a:t>Microsoft.identity.web</a:t>
            </a:r>
            <a:r>
              <a:rPr lang="en-US" sz="1800" i="0" u="sng" dirty="0">
                <a:solidFill>
                  <a:srgbClr val="146CAC"/>
                </a:solidFill>
                <a:effectLst/>
                <a:latin typeface="SegoeUI"/>
                <a:hlinkClick r:id="rId4"/>
              </a:rPr>
              <a:t> for ASP.NET Core</a:t>
            </a:r>
            <a:r>
              <a:rPr lang="en-US" sz="1800" i="0" dirty="0">
                <a:solidFill>
                  <a:srgbClr val="333333"/>
                </a:solidFill>
                <a:effectLst/>
                <a:latin typeface="SegoeUI"/>
              </a:rPr>
              <a:t> is now in public preview.</a:t>
            </a:r>
          </a:p>
          <a:p>
            <a:pPr marL="0" indent="0">
              <a:buNone/>
            </a:pPr>
            <a:endParaRPr lang="en-US" sz="1800" i="0" u="sng" dirty="0">
              <a:solidFill>
                <a:srgbClr val="146CAC"/>
              </a:solidFill>
              <a:effectLst/>
              <a:latin typeface="SegoeUI"/>
              <a:hlinkClick r:id="rId5"/>
            </a:endParaRPr>
          </a:p>
          <a:p>
            <a:pPr marL="0" indent="0">
              <a:buNone/>
            </a:pPr>
            <a:r>
              <a:rPr lang="en-US" sz="1800" i="0" u="sng" dirty="0">
                <a:solidFill>
                  <a:srgbClr val="146CAC"/>
                </a:solidFill>
                <a:effectLst/>
                <a:latin typeface="SegoeUI"/>
                <a:hlinkClick r:id="rId5"/>
              </a:rPr>
              <a:t>Public preview of the Integration Assistant</a:t>
            </a:r>
            <a:r>
              <a:rPr lang="en-US" sz="1800" i="0" dirty="0">
                <a:solidFill>
                  <a:srgbClr val="333333"/>
                </a:solidFill>
                <a:effectLst/>
                <a:latin typeface="SegoeUI"/>
              </a:rPr>
              <a:t> in </a:t>
            </a:r>
            <a:r>
              <a:rPr lang="en-US" sz="1800" dirty="0">
                <a:solidFill>
                  <a:srgbClr val="333333"/>
                </a:solidFill>
                <a:latin typeface="SegoeUI"/>
              </a:rPr>
              <a:t>Azure AD app registrations. </a:t>
            </a:r>
            <a:r>
              <a:rPr lang="en-US" sz="1800" i="0" dirty="0">
                <a:solidFill>
                  <a:srgbClr val="333333"/>
                </a:solidFill>
                <a:effectLst/>
                <a:latin typeface="SegoeUI"/>
              </a:rPr>
              <a:t>The Integration Assistant analyzes your app registration and benchmarks it against a set of recommended security best practices.</a:t>
            </a:r>
          </a:p>
          <a:p>
            <a:pPr marL="0" indent="0">
              <a:buNone/>
            </a:pPr>
            <a:endParaRPr lang="en-US" sz="1800" dirty="0">
              <a:solidFill>
                <a:srgbClr val="333333"/>
              </a:solidFill>
              <a:latin typeface="SegoeUI"/>
            </a:endParaRPr>
          </a:p>
          <a:p>
            <a:pPr marL="0" indent="0">
              <a:buNone/>
            </a:pPr>
            <a:r>
              <a:rPr lang="en-US" sz="1800" i="0" u="sng" dirty="0">
                <a:solidFill>
                  <a:srgbClr val="146CAC"/>
                </a:solidFill>
                <a:effectLst/>
                <a:latin typeface="SegoeUI"/>
                <a:hlinkClick r:id="rId6"/>
              </a:rPr>
              <a:t>Publisher Verification (in public preview</a:t>
            </a:r>
            <a:r>
              <a:rPr lang="en-US" sz="1800" i="0" u="sng" dirty="0">
                <a:solidFill>
                  <a:srgbClr val="333333"/>
                </a:solidFill>
                <a:effectLst/>
                <a:latin typeface="SegoeUI"/>
              </a:rPr>
              <a:t>)</a:t>
            </a:r>
            <a:r>
              <a:rPr lang="en-US" sz="1800" i="0" dirty="0">
                <a:solidFill>
                  <a:srgbClr val="333333"/>
                </a:solidFill>
                <a:effectLst/>
                <a:latin typeface="SegoeUI"/>
              </a:rPr>
              <a:t>. Publisher Verification allows developers to demonstrate to customers that the application they’re using comes from a trusted and authentic source.</a:t>
            </a:r>
          </a:p>
          <a:p>
            <a:pPr marL="0" indent="0">
              <a:buNone/>
            </a:pPr>
            <a:endParaRPr lang="en-US" sz="1800" i="0" u="sng" dirty="0">
              <a:solidFill>
                <a:srgbClr val="146CAC"/>
              </a:solidFill>
              <a:effectLst/>
              <a:latin typeface="SegoeUI"/>
              <a:hlinkClick r:id="rId7"/>
            </a:endParaRPr>
          </a:p>
          <a:p>
            <a:pPr marL="0" indent="0">
              <a:buNone/>
            </a:pPr>
            <a:r>
              <a:rPr lang="en-US" sz="1800" i="0" u="sng" dirty="0">
                <a:solidFill>
                  <a:srgbClr val="146CAC"/>
                </a:solidFill>
                <a:effectLst/>
                <a:latin typeface="SegoeUI"/>
                <a:hlinkClick r:id="rId7"/>
              </a:rPr>
              <a:t>Azure AD External Identities in public preview</a:t>
            </a:r>
            <a:r>
              <a:rPr lang="en-US" sz="1800" u="sng" dirty="0">
                <a:solidFill>
                  <a:srgbClr val="333333"/>
                </a:solidFill>
                <a:latin typeface="SegoeUI"/>
              </a:rPr>
              <a:t>. </a:t>
            </a:r>
            <a:r>
              <a:rPr lang="en-US" sz="1800" i="0" dirty="0">
                <a:solidFill>
                  <a:srgbClr val="333333"/>
                </a:solidFill>
                <a:effectLst/>
                <a:latin typeface="SegoeUI"/>
              </a:rPr>
              <a:t>Developers can now build flexible, user-centric experiences that </a:t>
            </a:r>
            <a:r>
              <a:rPr lang="en-US" sz="1800" i="0" u="sng" dirty="0">
                <a:solidFill>
                  <a:srgbClr val="146CAC"/>
                </a:solidFill>
                <a:effectLst/>
                <a:latin typeface="SegoeUI"/>
                <a:hlinkClick r:id="rId8"/>
              </a:rPr>
              <a:t>enable self-service sign-up and sign-in with social IDs like Facebook and </a:t>
            </a:r>
            <a:r>
              <a:rPr lang="en-US" sz="1800" i="0" u="sng" dirty="0">
                <a:solidFill>
                  <a:srgbClr val="146CAC"/>
                </a:solidFill>
                <a:effectLst/>
                <a:latin typeface="SegoeUI"/>
              </a:rPr>
              <a:t>Google and</a:t>
            </a:r>
            <a:r>
              <a:rPr lang="en-US" sz="1800" i="0" dirty="0">
                <a:solidFill>
                  <a:srgbClr val="333333"/>
                </a:solidFill>
                <a:effectLst/>
                <a:latin typeface="SegoeUI"/>
              </a:rPr>
              <a:t> allow continuous customization without duplicating coding effort.</a:t>
            </a:r>
            <a:endParaRPr lang="en-US" sz="1800" dirty="0"/>
          </a:p>
        </p:txBody>
      </p:sp>
    </p:spTree>
    <p:extLst>
      <p:ext uri="{BB962C8B-B14F-4D97-AF65-F5344CB8AC3E}">
        <p14:creationId xmlns:p14="http://schemas.microsoft.com/office/powerpoint/2010/main" val="324500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1341E-F2E9-4552-9F78-62B325C4526C}"/>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CAE29097-D5E2-4B9A-AE38-3983629EB064}"/>
              </a:ext>
            </a:extLst>
          </p:cNvPr>
          <p:cNvPicPr>
            <a:picLocks noGrp="1" noChangeAspect="1"/>
          </p:cNvPicPr>
          <p:nvPr>
            <p:ph idx="1"/>
          </p:nvPr>
        </p:nvPicPr>
        <p:blipFill>
          <a:blip r:embed="rId3"/>
          <a:stretch>
            <a:fillRect/>
          </a:stretch>
        </p:blipFill>
        <p:spPr>
          <a:xfrm>
            <a:off x="0" y="0"/>
            <a:ext cx="12236191" cy="3724275"/>
          </a:xfrm>
        </p:spPr>
      </p:pic>
      <p:pic>
        <p:nvPicPr>
          <p:cNvPr id="9" name="Picture 8">
            <a:extLst>
              <a:ext uri="{FF2B5EF4-FFF2-40B4-BE49-F238E27FC236}">
                <a16:creationId xmlns:a16="http://schemas.microsoft.com/office/drawing/2014/main" id="{AAD14C39-092C-444E-BB57-4E2250C1E6F2}"/>
              </a:ext>
            </a:extLst>
          </p:cNvPr>
          <p:cNvPicPr>
            <a:picLocks noChangeAspect="1"/>
          </p:cNvPicPr>
          <p:nvPr/>
        </p:nvPicPr>
        <p:blipFill>
          <a:blip r:embed="rId4"/>
          <a:stretch>
            <a:fillRect/>
          </a:stretch>
        </p:blipFill>
        <p:spPr>
          <a:xfrm>
            <a:off x="0" y="3724275"/>
            <a:ext cx="12192000" cy="1602203"/>
          </a:xfrm>
          <a:prstGeom prst="rect">
            <a:avLst/>
          </a:prstGeom>
        </p:spPr>
      </p:pic>
      <p:sp>
        <p:nvSpPr>
          <p:cNvPr id="10" name="Content Placeholder 2">
            <a:extLst>
              <a:ext uri="{FF2B5EF4-FFF2-40B4-BE49-F238E27FC236}">
                <a16:creationId xmlns:a16="http://schemas.microsoft.com/office/drawing/2014/main" id="{46CEA2B2-233B-43BC-90A1-A43AF4B4D7CD}"/>
              </a:ext>
            </a:extLst>
          </p:cNvPr>
          <p:cNvSpPr txBox="1">
            <a:spLocks/>
          </p:cNvSpPr>
          <p:nvPr/>
        </p:nvSpPr>
        <p:spPr>
          <a:xfrm>
            <a:off x="-1" y="5326478"/>
            <a:ext cx="12191999" cy="153152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75000"/>
                    <a:lumOff val="25000"/>
                  </a:schemeClr>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solidFill>
                  <a:srgbClr val="00B0F0"/>
                </a:solidFill>
                <a:hlinkClick r:id="rId5">
                  <a:extLst>
                    <a:ext uri="{A12FA001-AC4F-418D-AE19-62706E023703}">
                      <ahyp:hlinkClr xmlns:ahyp="http://schemas.microsoft.com/office/drawing/2018/hyperlinkcolor" val="tx"/>
                    </a:ext>
                  </a:extLst>
                </a:hlinkClick>
              </a:rPr>
              <a:t>https://docs.microsoft.com/en-us/learn/</a:t>
            </a:r>
            <a:endParaRPr lang="en-US" b="1" dirty="0">
              <a:solidFill>
                <a:srgbClr val="00B0F0"/>
              </a:solidFill>
            </a:endParaRPr>
          </a:p>
        </p:txBody>
      </p:sp>
    </p:spTree>
    <p:extLst>
      <p:ext uri="{BB962C8B-B14F-4D97-AF65-F5344CB8AC3E}">
        <p14:creationId xmlns:p14="http://schemas.microsoft.com/office/powerpoint/2010/main" val="18920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FA04-57D6-45DA-8FFF-5E0535BF2770}"/>
              </a:ext>
            </a:extLst>
          </p:cNvPr>
          <p:cNvSpPr>
            <a:spLocks noGrp="1"/>
          </p:cNvSpPr>
          <p:nvPr>
            <p:ph type="title"/>
          </p:nvPr>
        </p:nvSpPr>
        <p:spPr>
          <a:xfrm>
            <a:off x="945251" y="2967038"/>
            <a:ext cx="4479925" cy="923924"/>
          </a:xfrm>
        </p:spPr>
        <p:txBody>
          <a:bodyPr/>
          <a:lstStyle/>
          <a:p>
            <a:r>
              <a:rPr lang="en-US" dirty="0"/>
              <a:t>Thank You </a:t>
            </a:r>
          </a:p>
        </p:txBody>
      </p:sp>
      <p:pic>
        <p:nvPicPr>
          <p:cNvPr id="5" name="Picture 4">
            <a:extLst>
              <a:ext uri="{FF2B5EF4-FFF2-40B4-BE49-F238E27FC236}">
                <a16:creationId xmlns:a16="http://schemas.microsoft.com/office/drawing/2014/main" id="{466F2ED4-2B6F-47DA-8B7E-45E6873D86D7}"/>
              </a:ext>
            </a:extLst>
          </p:cNvPr>
          <p:cNvPicPr>
            <a:picLocks noChangeAspect="1"/>
          </p:cNvPicPr>
          <p:nvPr/>
        </p:nvPicPr>
        <p:blipFill>
          <a:blip r:embed="rId2"/>
          <a:stretch>
            <a:fillRect/>
          </a:stretch>
        </p:blipFill>
        <p:spPr>
          <a:xfrm>
            <a:off x="6904383" y="0"/>
            <a:ext cx="5287617" cy="6858000"/>
          </a:xfrm>
          <a:prstGeom prst="rect">
            <a:avLst/>
          </a:prstGeom>
        </p:spPr>
      </p:pic>
    </p:spTree>
    <p:extLst>
      <p:ext uri="{BB962C8B-B14F-4D97-AF65-F5344CB8AC3E}">
        <p14:creationId xmlns:p14="http://schemas.microsoft.com/office/powerpoint/2010/main" val="240288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ED9BB5-3432-47B2-8DBC-5D7B779F9996}"/>
              </a:ext>
            </a:extLst>
          </p:cNvPr>
          <p:cNvSpPr/>
          <p:nvPr/>
        </p:nvSpPr>
        <p:spPr>
          <a:xfrm>
            <a:off x="5792444" y="900065"/>
            <a:ext cx="5876316" cy="66437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latin typeface="Sitka Text" panose="02000505000000020004" pitchFamily="2" charset="0"/>
                <a:cs typeface="Arial" panose="020B0604020202020204" pitchFamily="34" charset="0"/>
              </a:rPr>
              <a:t>VIKAS GOYAL</a:t>
            </a:r>
          </a:p>
          <a:p>
            <a:r>
              <a:rPr lang="en-US" sz="1600" dirty="0">
                <a:solidFill>
                  <a:schemeClr val="tx1"/>
                </a:solidFill>
                <a:latin typeface="Segoe UI Light" panose="020B0502040204020203" pitchFamily="34" charset="0"/>
                <a:cs typeface="Segoe UI Light" panose="020B0502040204020203" pitchFamily="34" charset="0"/>
              </a:rPr>
              <a:t>Bangalore, India</a:t>
            </a:r>
          </a:p>
          <a:p>
            <a:endParaRPr lang="en-US" sz="2400" dirty="0">
              <a:solidFill>
                <a:schemeClr val="tx1"/>
              </a:solidFill>
              <a:latin typeface="Abadi" panose="020B0604020104020204" pitchFamily="34" charset="0"/>
            </a:endParaRPr>
          </a:p>
          <a:p>
            <a:r>
              <a:rPr lang="en-US" sz="2400" dirty="0">
                <a:solidFill>
                  <a:schemeClr val="tx1"/>
                </a:solidFill>
                <a:latin typeface="Abadi" panose="020B0604020104020204" pitchFamily="34" charset="0"/>
              </a:rPr>
              <a:t>Role </a:t>
            </a:r>
          </a:p>
          <a:p>
            <a:r>
              <a:rPr lang="en-US" sz="1600" dirty="0">
                <a:solidFill>
                  <a:schemeClr val="tx1"/>
                </a:solidFill>
                <a:latin typeface="Segoe UI Light" panose="020B0502040204020203" pitchFamily="34" charset="0"/>
                <a:cs typeface="Segoe UI Light" panose="020B0502040204020203" pitchFamily="34" charset="0"/>
              </a:rPr>
              <a:t>Solution Architect – App Innovation &amp; Artificial Intelligence</a:t>
            </a:r>
          </a:p>
          <a:p>
            <a:r>
              <a:rPr lang="en-US" sz="1600" dirty="0">
                <a:solidFill>
                  <a:schemeClr val="tx1"/>
                </a:solidFill>
                <a:latin typeface="Segoe UI Light" panose="020B0502040204020203" pitchFamily="34" charset="0"/>
                <a:cs typeface="Segoe UI Light" panose="020B0502040204020203" pitchFamily="34" charset="0"/>
              </a:rPr>
              <a:t>Part of Microsoft Account Team</a:t>
            </a:r>
          </a:p>
          <a:p>
            <a:endParaRPr lang="en-US" sz="2400" dirty="0">
              <a:solidFill>
                <a:schemeClr val="tx1"/>
              </a:solidFill>
              <a:latin typeface="Segoe UI Light" panose="020B0502040204020203" pitchFamily="34" charset="0"/>
              <a:cs typeface="Segoe UI Light" panose="020B0502040204020203" pitchFamily="34" charset="0"/>
            </a:endParaRPr>
          </a:p>
          <a:p>
            <a:r>
              <a:rPr lang="en-US" sz="2400" dirty="0">
                <a:solidFill>
                  <a:schemeClr val="tx1"/>
                </a:solidFill>
                <a:latin typeface="Abadi" panose="020B0604020104020204" pitchFamily="34" charset="0"/>
              </a:rPr>
              <a:t>Please reach out for</a:t>
            </a:r>
          </a:p>
          <a:p>
            <a:r>
              <a:rPr lang="en-US" sz="1600" dirty="0">
                <a:solidFill>
                  <a:schemeClr val="tx1"/>
                </a:solidFill>
                <a:latin typeface="Segoe UI Light" panose="020B0502040204020203" pitchFamily="34" charset="0"/>
                <a:cs typeface="Segoe UI Light" panose="020B0502040204020203" pitchFamily="34" charset="0"/>
              </a:rPr>
              <a:t>Envisioning new experiences</a:t>
            </a:r>
          </a:p>
          <a:p>
            <a:r>
              <a:rPr lang="en-US" sz="1600" dirty="0">
                <a:solidFill>
                  <a:schemeClr val="tx1"/>
                </a:solidFill>
                <a:latin typeface="Segoe UI Light" panose="020B0502040204020203" pitchFamily="34" charset="0"/>
                <a:cs typeface="Segoe UI Light" panose="020B0502040204020203" pitchFamily="34" charset="0"/>
              </a:rPr>
              <a:t>Deep dive Azure architecture workshops</a:t>
            </a:r>
          </a:p>
          <a:p>
            <a:r>
              <a:rPr lang="en-US" sz="1600" dirty="0">
                <a:solidFill>
                  <a:schemeClr val="tx1"/>
                </a:solidFill>
                <a:latin typeface="Segoe UI Light" panose="020B0502040204020203" pitchFamily="34" charset="0"/>
                <a:cs typeface="Segoe UI Light" panose="020B0502040204020203" pitchFamily="34" charset="0"/>
              </a:rPr>
              <a:t>Technology Roadmaps</a:t>
            </a:r>
          </a:p>
          <a:p>
            <a:r>
              <a:rPr lang="en-US" sz="1600" dirty="0">
                <a:solidFill>
                  <a:schemeClr val="tx1"/>
                </a:solidFill>
                <a:latin typeface="Segoe UI Light" panose="020B0502040204020203" pitchFamily="34" charset="0"/>
                <a:cs typeface="Segoe UI Light" panose="020B0502040204020203" pitchFamily="34" charset="0"/>
              </a:rPr>
              <a:t>Azure Skilling and Certification </a:t>
            </a:r>
          </a:p>
          <a:p>
            <a:endParaRPr lang="en-US" sz="1600" dirty="0">
              <a:solidFill>
                <a:schemeClr val="tx1"/>
              </a:solidFill>
              <a:latin typeface="Segoe UI Light" panose="020B0502040204020203" pitchFamily="34" charset="0"/>
              <a:cs typeface="Segoe UI Light" panose="020B0502040204020203" pitchFamily="34" charset="0"/>
            </a:endParaRPr>
          </a:p>
          <a:p>
            <a:endParaRPr lang="en-US" sz="2000" dirty="0">
              <a:solidFill>
                <a:schemeClr val="tx1"/>
              </a:solidFill>
              <a:latin typeface="Abadi" panose="020B0604020104020204" pitchFamily="34" charset="0"/>
            </a:endParaRPr>
          </a:p>
        </p:txBody>
      </p:sp>
      <p:pic>
        <p:nvPicPr>
          <p:cNvPr id="5" name="Picture 4" descr="A picture containing clipart&#10;&#10;Description automatically generated">
            <a:extLst>
              <a:ext uri="{FF2B5EF4-FFF2-40B4-BE49-F238E27FC236}">
                <a16:creationId xmlns:a16="http://schemas.microsoft.com/office/drawing/2014/main" id="{B8F259F8-B813-4B2F-9EC4-18D0D4D496D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16183" y="3485903"/>
            <a:ext cx="365760" cy="365760"/>
          </a:xfrm>
          <a:prstGeom prst="rect">
            <a:avLst/>
          </a:prstGeom>
        </p:spPr>
      </p:pic>
      <p:sp>
        <p:nvSpPr>
          <p:cNvPr id="7" name="TextBox 6">
            <a:extLst>
              <a:ext uri="{FF2B5EF4-FFF2-40B4-BE49-F238E27FC236}">
                <a16:creationId xmlns:a16="http://schemas.microsoft.com/office/drawing/2014/main" id="{F18AFE2F-0D06-4697-A045-E2AD697A36CB}"/>
              </a:ext>
            </a:extLst>
          </p:cNvPr>
          <p:cNvSpPr txBox="1"/>
          <p:nvPr/>
        </p:nvSpPr>
        <p:spPr>
          <a:xfrm>
            <a:off x="3647815" y="3499506"/>
            <a:ext cx="2085275" cy="338554"/>
          </a:xfrm>
          <a:prstGeom prst="rect">
            <a:avLst/>
          </a:prstGeom>
          <a:noFill/>
        </p:spPr>
        <p:txBody>
          <a:bodyPr wrap="square" rtlCol="0">
            <a:spAutoFit/>
          </a:bodyPr>
          <a:lstStyle/>
          <a:p>
            <a:r>
              <a:rPr lang="en-US" sz="1600" dirty="0">
                <a:latin typeface="Segoe UI Light" panose="020B0502040204020203" pitchFamily="34" charset="0"/>
                <a:cs typeface="Segoe UI Light" panose="020B0502040204020203" pitchFamily="34" charset="0"/>
              </a:rPr>
              <a:t>vikasgoyal</a:t>
            </a:r>
          </a:p>
        </p:txBody>
      </p:sp>
      <p:pic>
        <p:nvPicPr>
          <p:cNvPr id="9" name="Picture 8" descr="A person wearing glasses and smiling at the camera&#10;&#10;Description automatically generated">
            <a:extLst>
              <a:ext uri="{FF2B5EF4-FFF2-40B4-BE49-F238E27FC236}">
                <a16:creationId xmlns:a16="http://schemas.microsoft.com/office/drawing/2014/main" id="{94DBB3B8-559D-4800-B92E-6A7F0EBB10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6183" y="1056643"/>
            <a:ext cx="1916217" cy="2230111"/>
          </a:xfrm>
          <a:prstGeom prst="rect">
            <a:avLst/>
          </a:prstGeom>
        </p:spPr>
      </p:pic>
      <p:pic>
        <p:nvPicPr>
          <p:cNvPr id="11" name="Picture 10" descr="A close up of a mans face&#10;&#10;Description automatically generated">
            <a:extLst>
              <a:ext uri="{FF2B5EF4-FFF2-40B4-BE49-F238E27FC236}">
                <a16:creationId xmlns:a16="http://schemas.microsoft.com/office/drawing/2014/main" id="{97757E5D-A9CB-46CC-A48B-DCB5EB4E47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3909" y="3896197"/>
            <a:ext cx="570307" cy="570307"/>
          </a:xfrm>
          <a:prstGeom prst="rect">
            <a:avLst/>
          </a:prstGeom>
        </p:spPr>
      </p:pic>
      <p:sp>
        <p:nvSpPr>
          <p:cNvPr id="13" name="TextBox 12">
            <a:extLst>
              <a:ext uri="{FF2B5EF4-FFF2-40B4-BE49-F238E27FC236}">
                <a16:creationId xmlns:a16="http://schemas.microsoft.com/office/drawing/2014/main" id="{B7D6E6AF-0E5C-429E-A9F9-481A26603688}"/>
              </a:ext>
            </a:extLst>
          </p:cNvPr>
          <p:cNvSpPr txBox="1"/>
          <p:nvPr/>
        </p:nvSpPr>
        <p:spPr>
          <a:xfrm>
            <a:off x="3647815" y="4012073"/>
            <a:ext cx="2085275" cy="338554"/>
          </a:xfrm>
          <a:prstGeom prst="rect">
            <a:avLst/>
          </a:prstGeom>
          <a:noFill/>
        </p:spPr>
        <p:txBody>
          <a:bodyPr wrap="square" rtlCol="0">
            <a:spAutoFit/>
          </a:bodyPr>
          <a:lstStyle/>
          <a:p>
            <a:r>
              <a:rPr lang="en-US" sz="1600" dirty="0">
                <a:latin typeface="Segoe UI Light" panose="020B0502040204020203" pitchFamily="34" charset="0"/>
                <a:cs typeface="Segoe UI Light" panose="020B0502040204020203" pitchFamily="34" charset="0"/>
              </a:rPr>
              <a:t>vikas.goyal</a:t>
            </a:r>
          </a:p>
        </p:txBody>
      </p:sp>
    </p:spTree>
    <p:extLst>
      <p:ext uri="{BB962C8B-B14F-4D97-AF65-F5344CB8AC3E}">
        <p14:creationId xmlns:p14="http://schemas.microsoft.com/office/powerpoint/2010/main" val="958163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A2821-7860-4606-B693-C1C640DA7800}"/>
              </a:ext>
            </a:extLst>
          </p:cNvPr>
          <p:cNvSpPr>
            <a:spLocks noGrp="1"/>
          </p:cNvSpPr>
          <p:nvPr>
            <p:ph type="title"/>
          </p:nvPr>
        </p:nvSpPr>
        <p:spPr/>
        <p:txBody>
          <a:bodyPr/>
          <a:lstStyle/>
          <a:p>
            <a:r>
              <a:rPr lang="en-US" dirty="0"/>
              <a:t>The Developer Continuum</a:t>
            </a:r>
          </a:p>
        </p:txBody>
      </p:sp>
      <p:pic>
        <p:nvPicPr>
          <p:cNvPr id="1026" name="Picture 2">
            <a:extLst>
              <a:ext uri="{FF2B5EF4-FFF2-40B4-BE49-F238E27FC236}">
                <a16:creationId xmlns:a16="http://schemas.microsoft.com/office/drawing/2014/main" id="{CB42764B-CD46-4582-A274-AA7EB05FDA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418" y="1530294"/>
            <a:ext cx="10063163" cy="4069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437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6FDEC-B9BD-4FCA-A25A-65AA8F2B22D9}"/>
              </a:ext>
            </a:extLst>
          </p:cNvPr>
          <p:cNvSpPr>
            <a:spLocks noGrp="1"/>
          </p:cNvSpPr>
          <p:nvPr>
            <p:ph type="title"/>
          </p:nvPr>
        </p:nvSpPr>
        <p:spPr/>
        <p:txBody>
          <a:bodyPr/>
          <a:lstStyle/>
          <a:p>
            <a:r>
              <a:rPr lang="en-US" dirty="0"/>
              <a:t>.NET 5 </a:t>
            </a:r>
            <a:r>
              <a:rPr lang="en-US" sz="1200" dirty="0"/>
              <a:t>(Preview 4)</a:t>
            </a:r>
            <a:endParaRPr lang="en-US" dirty="0"/>
          </a:p>
        </p:txBody>
      </p:sp>
      <p:sp>
        <p:nvSpPr>
          <p:cNvPr id="3" name="Content Placeholder 2">
            <a:extLst>
              <a:ext uri="{FF2B5EF4-FFF2-40B4-BE49-F238E27FC236}">
                <a16:creationId xmlns:a16="http://schemas.microsoft.com/office/drawing/2014/main" id="{6AFEBA8A-3891-4C24-843F-45DD8A52FCEB}"/>
              </a:ext>
            </a:extLst>
          </p:cNvPr>
          <p:cNvSpPr>
            <a:spLocks noGrp="1"/>
          </p:cNvSpPr>
          <p:nvPr>
            <p:ph idx="1"/>
          </p:nvPr>
        </p:nvSpPr>
        <p:spPr>
          <a:xfrm>
            <a:off x="8501071" y="1842416"/>
            <a:ext cx="2471739" cy="2377161"/>
          </a:xfrm>
          <a:solidFill>
            <a:schemeClr val="bg1">
              <a:lumMod val="95000"/>
            </a:schemeClr>
          </a:solidFill>
          <a:ln>
            <a:noFill/>
          </a:ln>
        </p:spPr>
        <p:txBody>
          <a:bodyPr vert="horz" lIns="274320" tIns="274320" rIns="274320" bIns="274320" rtlCol="0">
            <a:normAutofit fontScale="85000" lnSpcReduction="20000"/>
          </a:bodyPr>
          <a:lstStyle/>
          <a:p>
            <a:pPr marL="0" indent="0">
              <a:buNone/>
            </a:pPr>
            <a:r>
              <a:rPr lang="en-US" dirty="0"/>
              <a:t>C# 9</a:t>
            </a:r>
          </a:p>
          <a:p>
            <a:pPr marL="0" indent="0">
              <a:buNone/>
            </a:pPr>
            <a:r>
              <a:rPr lang="en-US" dirty="0"/>
              <a:t>F# 5</a:t>
            </a:r>
          </a:p>
          <a:p>
            <a:pPr marL="0" indent="0">
              <a:buNone/>
            </a:pPr>
            <a:r>
              <a:rPr lang="en-US" dirty="0"/>
              <a:t>Single file apps</a:t>
            </a:r>
          </a:p>
          <a:p>
            <a:pPr marL="0" indent="0">
              <a:buNone/>
            </a:pPr>
            <a:r>
              <a:rPr lang="en-US" dirty="0"/>
              <a:t>ARM64</a:t>
            </a:r>
          </a:p>
          <a:p>
            <a:pPr marL="0" indent="0">
              <a:buNone/>
            </a:pPr>
            <a:r>
              <a:rPr lang="en-US" dirty="0"/>
              <a:t>Containers</a:t>
            </a:r>
          </a:p>
          <a:p>
            <a:pPr marL="0" indent="0">
              <a:buNone/>
            </a:pPr>
            <a:r>
              <a:rPr lang="en-US" dirty="0"/>
              <a:t>JSON APIs</a:t>
            </a:r>
          </a:p>
        </p:txBody>
      </p:sp>
      <p:pic>
        <p:nvPicPr>
          <p:cNvPr id="2050" name="Picture 2">
            <a:extLst>
              <a:ext uri="{FF2B5EF4-FFF2-40B4-BE49-F238E27FC236}">
                <a16:creationId xmlns:a16="http://schemas.microsoft.com/office/drawing/2014/main" id="{6C1DE709-367D-4E28-97D0-D92A87594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35" y="1060452"/>
            <a:ext cx="6294086" cy="33543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610957-98B0-4D98-BAEB-AD619B12868D}"/>
              </a:ext>
            </a:extLst>
          </p:cNvPr>
          <p:cNvPicPr>
            <a:picLocks noChangeAspect="1"/>
          </p:cNvPicPr>
          <p:nvPr/>
        </p:nvPicPr>
        <p:blipFill>
          <a:blip r:embed="rId4"/>
          <a:stretch>
            <a:fillRect/>
          </a:stretch>
        </p:blipFill>
        <p:spPr>
          <a:xfrm>
            <a:off x="2340768" y="4473391"/>
            <a:ext cx="7510463" cy="2248083"/>
          </a:xfrm>
          <a:prstGeom prst="rect">
            <a:avLst/>
          </a:prstGeom>
        </p:spPr>
      </p:pic>
    </p:spTree>
    <p:extLst>
      <p:ext uri="{BB962C8B-B14F-4D97-AF65-F5344CB8AC3E}">
        <p14:creationId xmlns:p14="http://schemas.microsoft.com/office/powerpoint/2010/main" val="3146490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7B35-5998-4817-803A-A8DF9A7388C9}"/>
              </a:ext>
            </a:extLst>
          </p:cNvPr>
          <p:cNvSpPr>
            <a:spLocks noGrp="1"/>
          </p:cNvSpPr>
          <p:nvPr>
            <p:ph type="title"/>
          </p:nvPr>
        </p:nvSpPr>
        <p:spPr/>
        <p:txBody>
          <a:bodyPr/>
          <a:lstStyle/>
          <a:p>
            <a:r>
              <a:rPr lang="en-US" dirty="0"/>
              <a:t>Visual Studio Codespaces</a:t>
            </a:r>
          </a:p>
        </p:txBody>
      </p:sp>
      <p:sp>
        <p:nvSpPr>
          <p:cNvPr id="3" name="Content Placeholder 2">
            <a:extLst>
              <a:ext uri="{FF2B5EF4-FFF2-40B4-BE49-F238E27FC236}">
                <a16:creationId xmlns:a16="http://schemas.microsoft.com/office/drawing/2014/main" id="{0F0F276E-B44E-4A0E-A805-DCFFAD1A9E06}"/>
              </a:ext>
            </a:extLst>
          </p:cNvPr>
          <p:cNvSpPr>
            <a:spLocks noGrp="1"/>
          </p:cNvSpPr>
          <p:nvPr>
            <p:ph idx="1"/>
          </p:nvPr>
        </p:nvSpPr>
        <p:spPr>
          <a:xfrm>
            <a:off x="8381999" y="1082676"/>
            <a:ext cx="3698631" cy="5327650"/>
          </a:xfrm>
          <a:solidFill>
            <a:schemeClr val="bg1">
              <a:lumMod val="95000"/>
            </a:schemeClr>
          </a:solidFill>
          <a:ln>
            <a:noFill/>
          </a:ln>
        </p:spPr>
        <p:txBody>
          <a:bodyPr vert="horz" lIns="274320" tIns="274320" rIns="274320" bIns="274320" rtlCol="0">
            <a:normAutofit lnSpcReduction="10000"/>
          </a:bodyPr>
          <a:lstStyle/>
          <a:p>
            <a:pPr marL="0" indent="0">
              <a:buNone/>
            </a:pPr>
            <a:r>
              <a:rPr lang="en-US" dirty="0"/>
              <a:t>Cloud-hosted dev environments accessible from anywhere</a:t>
            </a:r>
          </a:p>
          <a:p>
            <a:pPr marL="0" indent="0">
              <a:buNone/>
            </a:pPr>
            <a:endParaRPr lang="en-US" dirty="0"/>
          </a:p>
          <a:p>
            <a:pPr marL="0" indent="0">
              <a:buNone/>
            </a:pPr>
            <a:r>
              <a:rPr lang="en-US" dirty="0"/>
              <a:t>Available in Preview</a:t>
            </a:r>
          </a:p>
          <a:p>
            <a:pPr marL="0" indent="0">
              <a:buNone/>
            </a:pPr>
            <a:endParaRPr lang="en-US" dirty="0"/>
          </a:p>
          <a:p>
            <a:pPr marL="0" indent="0">
              <a:buNone/>
            </a:pPr>
            <a:r>
              <a:rPr lang="en-US" dirty="0"/>
              <a:t>Access it from Visual Studio Code or Visual Studio or web-based editor</a:t>
            </a:r>
          </a:p>
          <a:p>
            <a:pPr marL="0" indent="0">
              <a:buNone/>
            </a:pPr>
            <a:endParaRPr lang="en-US" dirty="0"/>
          </a:p>
          <a:p>
            <a:pPr marL="0" indent="0">
              <a:buNone/>
            </a:pPr>
            <a:r>
              <a:rPr lang="fr-FR" dirty="0"/>
              <a:t>Source code</a:t>
            </a:r>
          </a:p>
          <a:p>
            <a:pPr marL="0" indent="0">
              <a:buNone/>
            </a:pPr>
            <a:r>
              <a:rPr lang="fr-FR" dirty="0"/>
              <a:t>Runtimes</a:t>
            </a:r>
          </a:p>
          <a:p>
            <a:pPr marL="0" indent="0">
              <a:buNone/>
            </a:pPr>
            <a:r>
              <a:rPr lang="fr-FR" dirty="0"/>
              <a:t>Linters &amp; </a:t>
            </a:r>
            <a:r>
              <a:rPr lang="fr-FR" dirty="0" err="1"/>
              <a:t>debuggers</a:t>
            </a:r>
            <a:endParaRPr lang="fr-FR" dirty="0"/>
          </a:p>
          <a:p>
            <a:pPr marL="0" indent="0">
              <a:buNone/>
            </a:pPr>
            <a:r>
              <a:rPr lang="fr-FR" dirty="0"/>
              <a:t>Extensions</a:t>
            </a:r>
            <a:endParaRPr lang="en-US" dirty="0"/>
          </a:p>
          <a:p>
            <a:pPr marL="0" indent="0">
              <a:buNone/>
            </a:pPr>
            <a:endParaRPr lang="en-US" dirty="0"/>
          </a:p>
          <a:p>
            <a:pPr marL="0" indent="0">
              <a:buNone/>
            </a:pPr>
            <a:endParaRPr lang="en-US" dirty="0"/>
          </a:p>
        </p:txBody>
      </p:sp>
      <p:pic>
        <p:nvPicPr>
          <p:cNvPr id="3074" name="Picture 2">
            <a:extLst>
              <a:ext uri="{FF2B5EF4-FFF2-40B4-BE49-F238E27FC236}">
                <a16:creationId xmlns:a16="http://schemas.microsoft.com/office/drawing/2014/main" id="{D7CA23B3-DFF1-479C-B8F4-3B41B9055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68" y="1082676"/>
            <a:ext cx="8163621" cy="4365624"/>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e 3">
            <a:extLst>
              <a:ext uri="{FF2B5EF4-FFF2-40B4-BE49-F238E27FC236}">
                <a16:creationId xmlns:a16="http://schemas.microsoft.com/office/drawing/2014/main" id="{2EFDAA47-4771-4042-92FF-F594912891E6}"/>
              </a:ext>
            </a:extLst>
          </p:cNvPr>
          <p:cNvSpPr/>
          <p:nvPr/>
        </p:nvSpPr>
        <p:spPr>
          <a:xfrm>
            <a:off x="11015664" y="4543425"/>
            <a:ext cx="85725" cy="1595437"/>
          </a:xfrm>
          <a:prstGeom prst="rightBrace">
            <a:avLst/>
          </a:prstGeom>
          <a:ln w="28575">
            <a:solidFill>
              <a:schemeClr val="accent5"/>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88482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97B3-98FE-4C01-889B-ABCD88A80D2A}"/>
              </a:ext>
            </a:extLst>
          </p:cNvPr>
          <p:cNvSpPr>
            <a:spLocks noGrp="1"/>
          </p:cNvSpPr>
          <p:nvPr>
            <p:ph type="title"/>
          </p:nvPr>
        </p:nvSpPr>
        <p:spPr/>
        <p:txBody>
          <a:bodyPr/>
          <a:lstStyle/>
          <a:p>
            <a:r>
              <a:rPr lang="en-US" dirty="0"/>
              <a:t>Codespaces coming to GitHub</a:t>
            </a:r>
          </a:p>
        </p:txBody>
      </p:sp>
      <p:pic>
        <p:nvPicPr>
          <p:cNvPr id="6" name="github-codespaces">
            <a:hlinkClick r:id="" action="ppaction://media"/>
            <a:extLst>
              <a:ext uri="{FF2B5EF4-FFF2-40B4-BE49-F238E27FC236}">
                <a16:creationId xmlns:a16="http://schemas.microsoft.com/office/drawing/2014/main" id="{15BA37A0-2208-47C8-9932-8989F0B5050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93888" y="836613"/>
            <a:ext cx="8334375" cy="5718175"/>
          </a:xfrm>
        </p:spPr>
      </p:pic>
    </p:spTree>
    <p:extLst>
      <p:ext uri="{BB962C8B-B14F-4D97-AF65-F5344CB8AC3E}">
        <p14:creationId xmlns:p14="http://schemas.microsoft.com/office/powerpoint/2010/main" val="364223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E8C2-4072-45DF-A3C8-306B1991E199}"/>
              </a:ext>
            </a:extLst>
          </p:cNvPr>
          <p:cNvSpPr>
            <a:spLocks noGrp="1"/>
          </p:cNvSpPr>
          <p:nvPr>
            <p:ph type="title"/>
          </p:nvPr>
        </p:nvSpPr>
        <p:spPr/>
        <p:txBody>
          <a:bodyPr/>
          <a:lstStyle/>
          <a:p>
            <a:r>
              <a:rPr lang="en-US" dirty="0"/>
              <a:t>App Service Static Web Apps</a:t>
            </a:r>
          </a:p>
        </p:txBody>
      </p:sp>
      <p:sp>
        <p:nvSpPr>
          <p:cNvPr id="3" name="Content Placeholder 2">
            <a:extLst>
              <a:ext uri="{FF2B5EF4-FFF2-40B4-BE49-F238E27FC236}">
                <a16:creationId xmlns:a16="http://schemas.microsoft.com/office/drawing/2014/main" id="{A1B5107D-AD35-4234-B72C-3A7020BD845F}"/>
              </a:ext>
            </a:extLst>
          </p:cNvPr>
          <p:cNvSpPr>
            <a:spLocks noGrp="1"/>
          </p:cNvSpPr>
          <p:nvPr>
            <p:ph idx="1"/>
          </p:nvPr>
        </p:nvSpPr>
        <p:spPr>
          <a:xfrm>
            <a:off x="7577137" y="1323975"/>
            <a:ext cx="4503493" cy="4652963"/>
          </a:xfrm>
          <a:solidFill>
            <a:schemeClr val="bg1">
              <a:lumMod val="95000"/>
            </a:schemeClr>
          </a:solidFill>
          <a:ln>
            <a:noFill/>
          </a:ln>
        </p:spPr>
        <p:txBody>
          <a:bodyPr vert="horz" lIns="274320" tIns="274320" rIns="274320" bIns="274320" rtlCol="0">
            <a:normAutofit/>
          </a:bodyPr>
          <a:lstStyle/>
          <a:p>
            <a:pPr marL="0" indent="0">
              <a:buNone/>
            </a:pPr>
            <a:r>
              <a:rPr lang="en-US" dirty="0"/>
              <a:t>Preview (Free)</a:t>
            </a:r>
          </a:p>
          <a:p>
            <a:pPr marL="0" indent="0">
              <a:buNone/>
            </a:pPr>
            <a:endParaRPr lang="en-US" dirty="0"/>
          </a:p>
          <a:p>
            <a:pPr marL="0" indent="0">
              <a:buNone/>
            </a:pPr>
            <a:r>
              <a:rPr lang="en-US" dirty="0"/>
              <a:t>Integrated API support provided by Azure Functions.</a:t>
            </a:r>
          </a:p>
          <a:p>
            <a:pPr marL="0" indent="0">
              <a:buNone/>
            </a:pPr>
            <a:endParaRPr lang="en-US" dirty="0"/>
          </a:p>
          <a:p>
            <a:pPr marL="0" indent="0">
              <a:buNone/>
            </a:pPr>
            <a:r>
              <a:rPr lang="en-US" dirty="0"/>
              <a:t>First-party GitHub integration where repository changes trigger builds and deployments.</a:t>
            </a:r>
          </a:p>
          <a:p>
            <a:pPr marL="0" indent="0">
              <a:buNone/>
            </a:pPr>
            <a:endParaRPr lang="en-US" dirty="0"/>
          </a:p>
          <a:p>
            <a:pPr marL="0" indent="0">
              <a:buNone/>
            </a:pPr>
            <a:r>
              <a:rPr lang="en-US" dirty="0"/>
              <a:t>Globally distributed static content, putting content closer to your users.</a:t>
            </a:r>
          </a:p>
          <a:p>
            <a:pPr marL="0" indent="0">
              <a:buNone/>
            </a:pPr>
            <a:endParaRPr lang="en-US" dirty="0"/>
          </a:p>
        </p:txBody>
      </p:sp>
      <p:pic>
        <p:nvPicPr>
          <p:cNvPr id="4098" name="Picture 2">
            <a:extLst>
              <a:ext uri="{FF2B5EF4-FFF2-40B4-BE49-F238E27FC236}">
                <a16:creationId xmlns:a16="http://schemas.microsoft.com/office/drawing/2014/main" id="{D18AAD1C-6C8F-4698-AEAE-2C735206B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323975"/>
            <a:ext cx="6838950" cy="4186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868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31216-2FC2-48AC-84B8-109BDFE73B39}"/>
              </a:ext>
            </a:extLst>
          </p:cNvPr>
          <p:cNvSpPr>
            <a:spLocks noGrp="1"/>
          </p:cNvSpPr>
          <p:nvPr>
            <p:ph type="title"/>
          </p:nvPr>
        </p:nvSpPr>
        <p:spPr/>
        <p:txBody>
          <a:bodyPr/>
          <a:lstStyle/>
          <a:p>
            <a:r>
              <a:rPr lang="en-US" dirty="0"/>
              <a:t>Azure Kubernetes Service Updates</a:t>
            </a:r>
          </a:p>
        </p:txBody>
      </p:sp>
      <p:sp>
        <p:nvSpPr>
          <p:cNvPr id="3" name="Content Placeholder 2">
            <a:extLst>
              <a:ext uri="{FF2B5EF4-FFF2-40B4-BE49-F238E27FC236}">
                <a16:creationId xmlns:a16="http://schemas.microsoft.com/office/drawing/2014/main" id="{0C693A8C-1175-4048-95EF-1BBBBB3ACBB5}"/>
              </a:ext>
            </a:extLst>
          </p:cNvPr>
          <p:cNvSpPr>
            <a:spLocks noGrp="1"/>
          </p:cNvSpPr>
          <p:nvPr>
            <p:ph idx="1"/>
          </p:nvPr>
        </p:nvSpPr>
        <p:spPr>
          <a:xfrm>
            <a:off x="828675" y="3938588"/>
            <a:ext cx="5214938" cy="2782886"/>
          </a:xfrm>
          <a:solidFill>
            <a:schemeClr val="bg1">
              <a:lumMod val="95000"/>
            </a:schemeClr>
          </a:solidFill>
          <a:ln>
            <a:noFill/>
          </a:ln>
        </p:spPr>
        <p:txBody>
          <a:bodyPr vert="horz" lIns="274320" tIns="274320" rIns="274320" bIns="274320" rtlCol="0">
            <a:normAutofit fontScale="92500" lnSpcReduction="20000"/>
          </a:bodyPr>
          <a:lstStyle/>
          <a:p>
            <a:pPr marL="0" indent="0">
              <a:buNone/>
            </a:pPr>
            <a:r>
              <a:rPr lang="en-US" dirty="0"/>
              <a:t>General availability of Windows Server container support</a:t>
            </a:r>
          </a:p>
          <a:p>
            <a:pPr marL="0" indent="0">
              <a:buNone/>
            </a:pPr>
            <a:endParaRPr lang="en-US" dirty="0"/>
          </a:p>
          <a:p>
            <a:pPr marL="0" indent="0">
              <a:buNone/>
            </a:pPr>
            <a:r>
              <a:rPr lang="en-US" dirty="0"/>
              <a:t>Running both Windows and Linux applications side by side in a single AKS cluster</a:t>
            </a:r>
          </a:p>
          <a:p>
            <a:pPr marL="0" indent="0">
              <a:buNone/>
            </a:pPr>
            <a:endParaRPr lang="en-US" dirty="0"/>
          </a:p>
          <a:p>
            <a:pPr marL="0" indent="0">
              <a:buNone/>
            </a:pPr>
            <a:r>
              <a:rPr lang="en-US" dirty="0"/>
              <a:t>Private clusters &amp; Managed Identities</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AEF7C548-FB39-413D-A085-F0D6708467F9}"/>
              </a:ext>
            </a:extLst>
          </p:cNvPr>
          <p:cNvPicPr>
            <a:picLocks noChangeAspect="1"/>
          </p:cNvPicPr>
          <p:nvPr/>
        </p:nvPicPr>
        <p:blipFill>
          <a:blip r:embed="rId3"/>
          <a:stretch>
            <a:fillRect/>
          </a:stretch>
        </p:blipFill>
        <p:spPr>
          <a:xfrm>
            <a:off x="2675060" y="856201"/>
            <a:ext cx="6838950" cy="2490984"/>
          </a:xfrm>
          <a:prstGeom prst="rect">
            <a:avLst/>
          </a:prstGeom>
          <a:solidFill>
            <a:srgbClr val="202125"/>
          </a:solidFill>
        </p:spPr>
      </p:pic>
      <p:sp>
        <p:nvSpPr>
          <p:cNvPr id="6" name="Content Placeholder 2">
            <a:extLst>
              <a:ext uri="{FF2B5EF4-FFF2-40B4-BE49-F238E27FC236}">
                <a16:creationId xmlns:a16="http://schemas.microsoft.com/office/drawing/2014/main" id="{71FEE289-E6E0-4E73-A023-921730EC02E9}"/>
              </a:ext>
            </a:extLst>
          </p:cNvPr>
          <p:cNvSpPr txBox="1">
            <a:spLocks/>
          </p:cNvSpPr>
          <p:nvPr/>
        </p:nvSpPr>
        <p:spPr>
          <a:xfrm>
            <a:off x="6185390" y="3938588"/>
            <a:ext cx="4996961" cy="2782886"/>
          </a:xfrm>
          <a:prstGeom prst="rect">
            <a:avLst/>
          </a:prstGeom>
          <a:solidFill>
            <a:schemeClr val="bg1">
              <a:lumMod val="95000"/>
            </a:schemeClr>
          </a:solidFill>
          <a:ln>
            <a:noFill/>
          </a:ln>
        </p:spPr>
        <p:txBody>
          <a:bodyPr vert="horz" lIns="274320" tIns="274320" rIns="274320" bIns="274320" rtlCol="0">
            <a:normAutofit fontScale="85000" lnSpcReduction="10000"/>
          </a:bodyPr>
          <a:lstStyle>
            <a:lvl1pPr indent="0">
              <a:lnSpc>
                <a:spcPct val="90000"/>
              </a:lnSpc>
              <a:spcBef>
                <a:spcPts val="1000"/>
              </a:spcBef>
              <a:buFont typeface="Arial" panose="020B0604020202020204" pitchFamily="34" charset="0"/>
              <a:buNone/>
              <a:defRPr sz="2000">
                <a:solidFill>
                  <a:schemeClr val="tx1">
                    <a:lumMod val="75000"/>
                    <a:lumOff val="25000"/>
                  </a:schemeClr>
                </a:solidFill>
                <a:latin typeface="Segoe UI" panose="020B0502040204020203"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a:solidFill>
                  <a:schemeClr val="tx1">
                    <a:lumMod val="75000"/>
                    <a:lumOff val="25000"/>
                  </a:schemeClr>
                </a:solidFill>
                <a:latin typeface="Segoe UI" panose="020B0502040204020203" pitchFamily="34" charset="0"/>
                <a:cs typeface="Segoe UI" panose="020B0502040204020203" pitchFamily="34" charset="0"/>
              </a:defRPr>
            </a:lvl2pPr>
            <a:lvl3pPr marL="1143000" indent="-228600">
              <a:lnSpc>
                <a:spcPct val="90000"/>
              </a:lnSpc>
              <a:spcBef>
                <a:spcPts val="500"/>
              </a:spcBef>
              <a:buFont typeface="Arial" panose="020B0604020202020204" pitchFamily="34" charset="0"/>
              <a:buChar char="•"/>
              <a:defRPr sz="1600">
                <a:solidFill>
                  <a:schemeClr val="tx1">
                    <a:lumMod val="75000"/>
                    <a:lumOff val="25000"/>
                  </a:schemeClr>
                </a:solidFill>
                <a:latin typeface="Segoe UI" panose="020B0502040204020203" pitchFamily="34" charset="0"/>
                <a:cs typeface="Segoe UI" panose="020B0502040204020203" pitchFamily="34" charset="0"/>
              </a:defRPr>
            </a:lvl3pPr>
            <a:lvl4pPr marL="1600200" indent="-228600">
              <a:lnSpc>
                <a:spcPct val="90000"/>
              </a:lnSpc>
              <a:spcBef>
                <a:spcPts val="500"/>
              </a:spcBef>
              <a:buFont typeface="Arial" panose="020B0604020202020204" pitchFamily="34" charset="0"/>
              <a:buChar char="•"/>
              <a:defRPr sz="1400">
                <a:solidFill>
                  <a:schemeClr val="tx1">
                    <a:lumMod val="75000"/>
                    <a:lumOff val="25000"/>
                  </a:schemeClr>
                </a:solidFill>
                <a:latin typeface="Segoe UI" panose="020B0502040204020203"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sz="1400">
                <a:solidFill>
                  <a:schemeClr val="tx1">
                    <a:lumMod val="75000"/>
                    <a:lumOff val="25000"/>
                  </a:schemeClr>
                </a:solidFill>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hlinkClick r:id="rId4"/>
              </a:rPr>
              <a:t>Kubernetes in the Cloud Adoption Framework</a:t>
            </a:r>
            <a:endParaRPr lang="en-US" dirty="0"/>
          </a:p>
          <a:p>
            <a:r>
              <a:rPr lang="en-US" dirty="0"/>
              <a:t>Review a prescriptive framework that includes the tools, programs, and content (best practices, configuration templates, and architecture guidance) to simplify adoption of Kubernetes and cloud-native practices at scale.</a:t>
            </a:r>
          </a:p>
          <a:p>
            <a:endParaRPr lang="en-US" dirty="0"/>
          </a:p>
          <a:p>
            <a:r>
              <a:rPr lang="en-US" dirty="0">
                <a:hlinkClick r:id="rId5"/>
              </a:rPr>
              <a:t>Kubernetes learning and training</a:t>
            </a:r>
            <a:endParaRPr lang="en-US" dirty="0"/>
          </a:p>
        </p:txBody>
      </p:sp>
    </p:spTree>
    <p:extLst>
      <p:ext uri="{BB962C8B-B14F-4D97-AF65-F5344CB8AC3E}">
        <p14:creationId xmlns:p14="http://schemas.microsoft.com/office/powerpoint/2010/main" val="3886498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FCDC57-ACEA-4E30-B1C7-756856A54F32}"/>
              </a:ext>
            </a:extLst>
          </p:cNvPr>
          <p:cNvSpPr>
            <a:spLocks noGrp="1"/>
          </p:cNvSpPr>
          <p:nvPr>
            <p:ph idx="1"/>
          </p:nvPr>
        </p:nvSpPr>
        <p:spPr>
          <a:xfrm>
            <a:off x="6148388" y="1181100"/>
            <a:ext cx="5638800" cy="5540374"/>
          </a:xfrm>
        </p:spPr>
        <p:txBody>
          <a:bodyPr>
            <a:normAutofit lnSpcReduction="10000"/>
          </a:bodyPr>
          <a:lstStyle/>
          <a:p>
            <a:pPr marL="0" indent="0">
              <a:buNone/>
            </a:pPr>
            <a:r>
              <a:rPr lang="en-US" sz="1400" dirty="0"/>
              <a:t>Azure Active Directory Single Sign-On (SSO) to eliminate need for re-signing into Teams apps. </a:t>
            </a:r>
            <a:r>
              <a:rPr lang="en-US" sz="1400" b="0" i="0" dirty="0">
                <a:solidFill>
                  <a:srgbClr val="2F2F2F"/>
                </a:solidFill>
                <a:effectLst/>
                <a:latin typeface="Segoe UI" panose="020B0502040204020203" pitchFamily="34" charset="0"/>
              </a:rPr>
              <a:t>We’ll roll out </a:t>
            </a:r>
            <a:r>
              <a:rPr lang="en-US" sz="1400" dirty="0">
                <a:solidFill>
                  <a:srgbClr val="2F2F2F"/>
                </a:solidFill>
              </a:rPr>
              <a:t>with tabs in </a:t>
            </a:r>
            <a:r>
              <a:rPr lang="en-US" sz="1400" b="0" i="0" dirty="0">
                <a:solidFill>
                  <a:srgbClr val="2F2F2F"/>
                </a:solidFill>
                <a:effectLst/>
                <a:latin typeface="Segoe UI" panose="020B0502040204020203" pitchFamily="34" charset="0"/>
              </a:rPr>
              <a:t>general availability soon, followed by bots later this year.</a:t>
            </a:r>
          </a:p>
          <a:p>
            <a:pPr marL="0" indent="0">
              <a:buNone/>
            </a:pPr>
            <a:endParaRPr lang="en-US" sz="1400" dirty="0"/>
          </a:p>
          <a:p>
            <a:pPr marL="0" indent="0">
              <a:buNone/>
            </a:pPr>
            <a:r>
              <a:rPr lang="en-US" sz="1400" dirty="0"/>
              <a:t>Messaging actions for mobile</a:t>
            </a:r>
          </a:p>
          <a:p>
            <a:pPr marL="0" indent="0">
              <a:buNone/>
            </a:pPr>
            <a:endParaRPr lang="en-US" sz="1400" b="0" i="0" dirty="0">
              <a:solidFill>
                <a:srgbClr val="2F2F2F"/>
              </a:solidFill>
              <a:effectLst/>
              <a:latin typeface="Segoe UI" panose="020B0502040204020203" pitchFamily="34" charset="0"/>
            </a:endParaRPr>
          </a:p>
          <a:p>
            <a:pPr marL="0" indent="0">
              <a:buNone/>
            </a:pPr>
            <a:r>
              <a:rPr lang="en-US" sz="1400" b="0" i="0" dirty="0">
                <a:solidFill>
                  <a:srgbClr val="2F2F2F"/>
                </a:solidFill>
                <a:effectLst/>
                <a:latin typeface="Segoe UI" panose="020B0502040204020203" pitchFamily="34" charset="0"/>
              </a:rPr>
              <a:t>Adaptive Cards 1.2 in Teams on desktop and mobile. </a:t>
            </a:r>
          </a:p>
          <a:p>
            <a:pPr marL="0" indent="0">
              <a:buNone/>
            </a:pPr>
            <a:endParaRPr lang="en-US" sz="1400" dirty="0"/>
          </a:p>
          <a:p>
            <a:pPr marL="0" indent="0">
              <a:buNone/>
            </a:pPr>
            <a:r>
              <a:rPr lang="en-US" sz="1400" dirty="0"/>
              <a:t>New Microsoft Graph APIs in v1.0 - </a:t>
            </a:r>
            <a:r>
              <a:rPr lang="en-US" sz="1400" b="0" i="0" dirty="0">
                <a:solidFill>
                  <a:srgbClr val="2F2F2F"/>
                </a:solidFill>
                <a:effectLst/>
                <a:latin typeface="Segoe UI" panose="020B0502040204020203" pitchFamily="34" charset="0"/>
              </a:rPr>
              <a:t>Send channel messages API allows you to send channel messages and replies as well as include attachments.</a:t>
            </a:r>
          </a:p>
          <a:p>
            <a:pPr marL="0" indent="0">
              <a:buNone/>
            </a:pPr>
            <a:endParaRPr lang="en-US" sz="1400" b="0" i="0" dirty="0">
              <a:solidFill>
                <a:srgbClr val="2F2F2F"/>
              </a:solidFill>
              <a:effectLst/>
              <a:latin typeface="Segoe UI" panose="020B0502040204020203" pitchFamily="34" charset="0"/>
            </a:endParaRPr>
          </a:p>
          <a:p>
            <a:pPr marL="0" indent="0">
              <a:buNone/>
            </a:pPr>
            <a:r>
              <a:rPr lang="en-US" sz="1400" b="0" i="0">
                <a:solidFill>
                  <a:srgbClr val="2F2F2F"/>
                </a:solidFill>
                <a:effectLst/>
                <a:latin typeface="Segoe UI" panose="020B0502040204020203" pitchFamily="34" charset="0"/>
              </a:rPr>
              <a:t>Activity </a:t>
            </a:r>
            <a:r>
              <a:rPr lang="en-US" sz="1400" b="0" i="0" dirty="0">
                <a:solidFill>
                  <a:srgbClr val="2F2F2F"/>
                </a:solidFill>
                <a:effectLst/>
                <a:latin typeface="Segoe UI" panose="020B0502040204020203" pitchFamily="34" charset="0"/>
              </a:rPr>
              <a:t>feed notifications via the Microsoft Graph API </a:t>
            </a:r>
          </a:p>
          <a:p>
            <a:pPr marL="0" indent="0">
              <a:buNone/>
            </a:pPr>
            <a:endParaRPr lang="en-US" sz="1400" dirty="0">
              <a:solidFill>
                <a:srgbClr val="2F2F2F"/>
              </a:solidFill>
            </a:endParaRPr>
          </a:p>
          <a:p>
            <a:pPr marL="0" indent="0">
              <a:buNone/>
            </a:pPr>
            <a:r>
              <a:rPr lang="en-US" sz="1400" dirty="0">
                <a:solidFill>
                  <a:srgbClr val="2F2F2F"/>
                </a:solidFill>
              </a:rPr>
              <a:t>Mobile device capability for apps - connecting to native mobile device features, such as camera, location, and microphone. </a:t>
            </a:r>
          </a:p>
          <a:p>
            <a:pPr marL="0" indent="0">
              <a:buNone/>
            </a:pPr>
            <a:endParaRPr lang="en-US" sz="1400" dirty="0"/>
          </a:p>
          <a:p>
            <a:pPr marL="0" indent="0">
              <a:buNone/>
            </a:pPr>
            <a:r>
              <a:rPr lang="en-US" sz="1400" dirty="0"/>
              <a:t>Power Platform + Teams enhancements</a:t>
            </a:r>
          </a:p>
          <a:p>
            <a:pPr marL="0" indent="0">
              <a:buNone/>
            </a:pPr>
            <a:endParaRPr lang="en-US" sz="1400" dirty="0"/>
          </a:p>
          <a:p>
            <a:pPr marL="0" indent="0">
              <a:buNone/>
            </a:pPr>
            <a:r>
              <a:rPr lang="en-US" sz="1400" dirty="0"/>
              <a:t>Visual Studio and Visual Studio Code extension</a:t>
            </a:r>
          </a:p>
        </p:txBody>
      </p:sp>
      <p:sp>
        <p:nvSpPr>
          <p:cNvPr id="4" name="Title 1">
            <a:extLst>
              <a:ext uri="{FF2B5EF4-FFF2-40B4-BE49-F238E27FC236}">
                <a16:creationId xmlns:a16="http://schemas.microsoft.com/office/drawing/2014/main" id="{4703FB70-8EDE-4925-81E8-9ADE2630055B}"/>
              </a:ext>
            </a:extLst>
          </p:cNvPr>
          <p:cNvSpPr>
            <a:spLocks noGrp="1"/>
          </p:cNvSpPr>
          <p:nvPr>
            <p:ph type="title"/>
          </p:nvPr>
        </p:nvSpPr>
        <p:spPr>
          <a:xfrm>
            <a:off x="0" y="162652"/>
            <a:ext cx="12192000" cy="778119"/>
          </a:xfrm>
        </p:spPr>
        <p:txBody>
          <a:bodyPr/>
          <a:lstStyle/>
          <a:p>
            <a:r>
              <a:rPr lang="en-US" dirty="0"/>
              <a:t>Devs      Microsoft Teams </a:t>
            </a:r>
          </a:p>
        </p:txBody>
      </p:sp>
      <p:pic>
        <p:nvPicPr>
          <p:cNvPr id="5" name="Content Placeholder 4" descr="Heart">
            <a:extLst>
              <a:ext uri="{FF2B5EF4-FFF2-40B4-BE49-F238E27FC236}">
                <a16:creationId xmlns:a16="http://schemas.microsoft.com/office/drawing/2014/main" id="{B25F3C09-5498-44F9-8A82-90C4DA6DD2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5647" y="246117"/>
            <a:ext cx="611188" cy="611188"/>
          </a:xfrm>
          <a:prstGeom prst="rect">
            <a:avLst/>
          </a:prstGeom>
        </p:spPr>
      </p:pic>
      <p:pic>
        <p:nvPicPr>
          <p:cNvPr id="1026" name="Picture 2" descr="Image of Teams icon and Azure Active Directory Single Sign-On (SSO) icon">
            <a:extLst>
              <a:ext uri="{FF2B5EF4-FFF2-40B4-BE49-F238E27FC236}">
                <a16:creationId xmlns:a16="http://schemas.microsoft.com/office/drawing/2014/main" id="{A36F414F-CB0F-4105-9813-F941DF082D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5324773"/>
            <a:ext cx="3386136" cy="11193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of Power Platform features coming available on Teams">
            <a:extLst>
              <a:ext uri="{FF2B5EF4-FFF2-40B4-BE49-F238E27FC236}">
                <a16:creationId xmlns:a16="http://schemas.microsoft.com/office/drawing/2014/main" id="{82384961-571D-4C1F-828F-CEC4ECB5B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214874"/>
            <a:ext cx="5600700" cy="15215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of Activity Notification for apps">
            <a:extLst>
              <a:ext uri="{FF2B5EF4-FFF2-40B4-BE49-F238E27FC236}">
                <a16:creationId xmlns:a16="http://schemas.microsoft.com/office/drawing/2014/main" id="{F581E4F1-8D37-476C-BD3E-0F1DD208B8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2968931"/>
            <a:ext cx="5638801" cy="2092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511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F78155A3607D8498579A551E0827F00" ma:contentTypeVersion="15" ma:contentTypeDescription="Create a new document." ma:contentTypeScope="" ma:versionID="4d980302e3856968dc57f7989ecb14a7">
  <xsd:schema xmlns:xsd="http://www.w3.org/2001/XMLSchema" xmlns:xs="http://www.w3.org/2001/XMLSchema" xmlns:p="http://schemas.microsoft.com/office/2006/metadata/properties" xmlns:ns1="http://schemas.microsoft.com/sharepoint/v3" xmlns:ns3="cfc6ccc5-55d9-4281-8537-b6c77be26ecc" xmlns:ns4="4c41e559-7c9b-4fc6-8a71-305ac59d88f3" targetNamespace="http://schemas.microsoft.com/office/2006/metadata/properties" ma:root="true" ma:fieldsID="b953b3e63d3a0c525fb8e58544040273" ns1:_="" ns3:_="" ns4:_="">
    <xsd:import namespace="http://schemas.microsoft.com/sharepoint/v3"/>
    <xsd:import namespace="cfc6ccc5-55d9-4281-8537-b6c77be26ecc"/>
    <xsd:import namespace="4c41e559-7c9b-4fc6-8a71-305ac59d88f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AutoKeyPoints" minOccurs="0"/>
                <xsd:element ref="ns4:MediaServiceKeyPoint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c6ccc5-55d9-4281-8537-b6c77be26ec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c41e559-7c9b-4fc6-8a71-305ac59d88f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41B3AD-BC6F-4042-A288-23BA2F425164}">
  <ds:schemaRefs>
    <ds:schemaRef ds:uri="http://purl.org/dc/elements/1.1/"/>
    <ds:schemaRef ds:uri="http://schemas.microsoft.com/sharepoint/v3"/>
    <ds:schemaRef ds:uri="http://www.w3.org/XML/1998/namespace"/>
    <ds:schemaRef ds:uri="http://schemas.microsoft.com/office/2006/documentManagement/types"/>
    <ds:schemaRef ds:uri="http://schemas.microsoft.com/office/infopath/2007/PartnerControls"/>
    <ds:schemaRef ds:uri="http://purl.org/dc/dcmitype/"/>
    <ds:schemaRef ds:uri="4c41e559-7c9b-4fc6-8a71-305ac59d88f3"/>
    <ds:schemaRef ds:uri="http://schemas.openxmlformats.org/package/2006/metadata/core-properties"/>
    <ds:schemaRef ds:uri="cfc6ccc5-55d9-4281-8537-b6c77be26ecc"/>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099DF8FA-6BB9-4C54-AB22-9BA2B31E968F}">
  <ds:schemaRefs>
    <ds:schemaRef ds:uri="http://schemas.microsoft.com/sharepoint/v3/contenttype/forms"/>
  </ds:schemaRefs>
</ds:datastoreItem>
</file>

<file path=customXml/itemProps3.xml><?xml version="1.0" encoding="utf-8"?>
<ds:datastoreItem xmlns:ds="http://schemas.openxmlformats.org/officeDocument/2006/customXml" ds:itemID="{F8A177DD-2B7B-4D74-83DB-73617D16C2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fc6ccc5-55d9-4281-8537-b6c77be26ecc"/>
    <ds:schemaRef ds:uri="4c41e559-7c9b-4fc6-8a71-305ac59d88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3280</TotalTime>
  <Words>1274</Words>
  <Application>Microsoft Office PowerPoint</Application>
  <PresentationFormat>Widescreen</PresentationFormat>
  <Paragraphs>173</Paragraphs>
  <Slides>19</Slides>
  <Notes>15</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Abadi</vt:lpstr>
      <vt:lpstr>Arial</vt:lpstr>
      <vt:lpstr>Arial Black</vt:lpstr>
      <vt:lpstr>Calibri</vt:lpstr>
      <vt:lpstr>Rockwell Extra Bold</vt:lpstr>
      <vt:lpstr>Segoe UI</vt:lpstr>
      <vt:lpstr>Segoe UI Light</vt:lpstr>
      <vt:lpstr>Segoe UI Semibold</vt:lpstr>
      <vt:lpstr>SegoeUI</vt:lpstr>
      <vt:lpstr>Sitka Text</vt:lpstr>
      <vt:lpstr>Office Theme</vt:lpstr>
      <vt:lpstr>PowerPoint Presentation</vt:lpstr>
      <vt:lpstr>PowerPoint Presentation</vt:lpstr>
      <vt:lpstr>The Developer Continuum</vt:lpstr>
      <vt:lpstr>.NET 5 (Preview 4)</vt:lpstr>
      <vt:lpstr>Visual Studio Codespaces</vt:lpstr>
      <vt:lpstr>Codespaces coming to GitHub</vt:lpstr>
      <vt:lpstr>App Service Static Web Apps</vt:lpstr>
      <vt:lpstr>Azure Kubernetes Service Updates</vt:lpstr>
      <vt:lpstr>Devs      Microsoft Teams </vt:lpstr>
      <vt:lpstr>CosmosDB Autoscale + Serverless: fit any workload</vt:lpstr>
      <vt:lpstr>CosmosDB Autoscale + Serverless: fit any workload</vt:lpstr>
      <vt:lpstr>Bot Framework (v4.9.1)</vt:lpstr>
      <vt:lpstr>Cognitive Services Updates</vt:lpstr>
      <vt:lpstr>Text Analytics – Opinion Mining</vt:lpstr>
      <vt:lpstr>Azure Indoor Maps (Public Preview)</vt:lpstr>
      <vt:lpstr>Windows Terminal (GA)</vt:lpstr>
      <vt:lpstr>Microsoft Authentication Library</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2020 Highlights</dc:title>
  <dc:creator>Vikas Goyal</dc:creator>
  <cp:lastModifiedBy>Vikas Goyal</cp:lastModifiedBy>
  <cp:revision>2</cp:revision>
  <dcterms:created xsi:type="dcterms:W3CDTF">2020-05-22T17:15:45Z</dcterms:created>
  <dcterms:modified xsi:type="dcterms:W3CDTF">2020-06-17T09:00:35Z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0x010100CF78155A3607D8498579A551E0827F00</vt:lpwstr>
  </property>
  <property fmtid="{D5CDD505-2E9C-101B-9397-08002B2CF9AE}" pid="3" name="MSIP_Label_f42aa342-8706-4288-bd11-ebb85995028c_Enabled">
    <vt:lpwstr>true</vt:lpwstr>
  </property>
  <property fmtid="{D5CDD505-2E9C-101B-9397-08002B2CF9AE}" pid="4" name="MSIP_Label_f42aa342-8706-4288-bd11-ebb85995028c_SetDate">
    <vt:lpwstr>2020-06-10T17:54:37Z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75f519bd-fcc0-4140-901e-34b4822aa631</vt:lpwstr>
  </property>
  <property fmtid="{D5CDD505-2E9C-101B-9397-08002B2CF9AE}" pid="9" name="MSIP_Label_f42aa342-8706-4288-bd11-ebb85995028c_ContentBits">
    <vt:lpwstr>0</vt:lpwstr>
  </property>
</Properties>
</file>